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76" r:id="rId5"/>
    <p:sldId id="1283" r:id="rId6"/>
    <p:sldId id="1389" r:id="rId7"/>
    <p:sldId id="1365" r:id="rId8"/>
    <p:sldId id="1390" r:id="rId9"/>
    <p:sldId id="1391" r:id="rId10"/>
    <p:sldId id="1392" r:id="rId11"/>
    <p:sldId id="1393" r:id="rId12"/>
    <p:sldId id="1394" r:id="rId13"/>
    <p:sldId id="1395" r:id="rId14"/>
    <p:sldId id="1396" r:id="rId15"/>
    <p:sldId id="1400" r:id="rId16"/>
    <p:sldId id="1397" r:id="rId17"/>
    <p:sldId id="1401" r:id="rId18"/>
    <p:sldId id="1402" r:id="rId19"/>
    <p:sldId id="1403" r:id="rId20"/>
    <p:sldId id="1404" r:id="rId21"/>
    <p:sldId id="1405" r:id="rId22"/>
    <p:sldId id="1406" r:id="rId23"/>
    <p:sldId id="1407" r:id="rId24"/>
    <p:sldId id="1408" r:id="rId25"/>
    <p:sldId id="1409" r:id="rId26"/>
    <p:sldId id="1411" r:id="rId27"/>
    <p:sldId id="286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DB7D6B-4A84-413D-B078-13CB164B8FF7}">
          <p14:sldIdLst>
            <p14:sldId id="276"/>
            <p14:sldId id="1283"/>
            <p14:sldId id="1389"/>
            <p14:sldId id="1365"/>
            <p14:sldId id="1390"/>
            <p14:sldId id="1391"/>
            <p14:sldId id="1392"/>
            <p14:sldId id="1393"/>
            <p14:sldId id="1394"/>
            <p14:sldId id="1395"/>
            <p14:sldId id="1396"/>
            <p14:sldId id="1400"/>
            <p14:sldId id="1397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  <p14:sldId id="1411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lle de Korte" initials="JdK" lastIdx="1" clrIdx="0">
    <p:extLst>
      <p:ext uri="{19B8F6BF-5375-455C-9EA6-DF929625EA0E}">
        <p15:presenceInfo xmlns:p15="http://schemas.microsoft.com/office/powerpoint/2012/main" userId="S-1-5-21-2890558824-3927818043-3374662254-1152" providerId="AD"/>
      </p:ext>
    </p:extLst>
  </p:cmAuthor>
  <p:cmAuthor id="2" name="Silvana Salamur" initials="SS" lastIdx="9" clrIdx="1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3" name="Ilse de Groot" initials="IdG" lastIdx="9" clrIdx="2">
    <p:extLst>
      <p:ext uri="{19B8F6BF-5375-455C-9EA6-DF929625EA0E}">
        <p15:presenceInfo xmlns:p15="http://schemas.microsoft.com/office/powerpoint/2012/main" userId="S::Ilse@pptsolutions.nl::bdc23269-d2c6-4623-a313-540a2406f7f1" providerId="AD"/>
      </p:ext>
    </p:extLst>
  </p:cmAuthor>
  <p:cmAuthor id="4" name="Corné Versloot - Anchormen" initials="CV-A [2]" lastIdx="1" clrIdx="3">
    <p:extLst>
      <p:ext uri="{19B8F6BF-5375-455C-9EA6-DF929625EA0E}">
        <p15:presenceInfo xmlns:p15="http://schemas.microsoft.com/office/powerpoint/2012/main" userId="S::c.versloot@anchormen.nl::866f66f2-d0a6-4052-a2d0-82e6e8855097" providerId="AD"/>
      </p:ext>
    </p:extLst>
  </p:cmAuthor>
  <p:cmAuthor id="5" name="Marinka van der Eng - Anchormen" initials="MvdE-A" lastIdx="23" clrIdx="4">
    <p:extLst>
      <p:ext uri="{19B8F6BF-5375-455C-9EA6-DF929625EA0E}">
        <p15:presenceInfo xmlns:p15="http://schemas.microsoft.com/office/powerpoint/2012/main" userId="S::m.vandereng@anchormen.nl::57e43501-1fd7-49ab-b071-354a50eb83d1" providerId="AD"/>
      </p:ext>
    </p:extLst>
  </p:cmAuthor>
  <p:cmAuthor id="6" name="Martin Schepers - Anchormen" initials="MS-A" lastIdx="6" clrIdx="5">
    <p:extLst>
      <p:ext uri="{19B8F6BF-5375-455C-9EA6-DF929625EA0E}">
        <p15:presenceInfo xmlns:p15="http://schemas.microsoft.com/office/powerpoint/2012/main" userId="S::m.schepers@anchormen.nl::498d248b-a7e8-49f3-aef8-df2addd8a70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6008"/>
    <a:srgbClr val="E50B14"/>
    <a:srgbClr val="F78937"/>
    <a:srgbClr val="E76809"/>
    <a:srgbClr val="999999"/>
    <a:srgbClr val="FF0000"/>
    <a:srgbClr val="519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9" autoAdjust="0"/>
    <p:restoredTop sz="84019" autoAdjust="0"/>
  </p:normalViewPr>
  <p:slideViewPr>
    <p:cSldViewPr snapToGrid="0" showGuides="1">
      <p:cViewPr varScale="1">
        <p:scale>
          <a:sx n="96" d="100"/>
          <a:sy n="96" d="100"/>
        </p:scale>
        <p:origin x="1422" y="78"/>
      </p:cViewPr>
      <p:guideLst/>
    </p:cSldViewPr>
  </p:slideViewPr>
  <p:outlineViewPr>
    <p:cViewPr>
      <p:scale>
        <a:sx n="33" d="100"/>
        <a:sy n="33" d="100"/>
      </p:scale>
      <p:origin x="0" y="-118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790FD16C-8895-420F-A8EA-49A46C0B97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700728C-ECC4-4B3A-8BFF-86F26773B0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EACA9-F0E6-4B7E-B44F-E42487D7D50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2BF263F-937E-45F8-8B87-C3897AF9CC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FAC4AB41-049A-45F6-8400-96B8E558F0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719E2-4BAC-4A20-AFDE-2A2DE3B6F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E9904-312C-4E6F-8F31-48A38C65A6EC}" type="datetimeFigureOut">
              <a:rPr lang="nl-NL" smtClean="0"/>
              <a:t>10-6-2021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8A791-D8E8-4C23-A528-EAEB42DC40E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03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4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docker run creates writeable container layer, on top of read-only image layers</a:t>
            </a:r>
          </a:p>
          <a:p>
            <a:r>
              <a:rPr lang="en-GB" dirty="0"/>
              <a:t>- Container layer is not persistent, removed after container is destroyed!</a:t>
            </a:r>
          </a:p>
          <a:p>
            <a:r>
              <a:rPr lang="en-NL" dirty="0"/>
              <a:t>- Unless we use volume or bind mounting (see later)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173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99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396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Persistent volumes by using volume mount or bind mount</a:t>
            </a:r>
          </a:p>
          <a:p>
            <a:r>
              <a:rPr lang="en-GB" dirty="0"/>
              <a:t>- docker run -v &lt;</a:t>
            </a:r>
            <a:r>
              <a:rPr lang="en-GB" dirty="0" err="1"/>
              <a:t>volume_name</a:t>
            </a:r>
            <a:r>
              <a:rPr lang="en-GB" dirty="0"/>
              <a:t>&gt;:&lt;</a:t>
            </a:r>
            <a:r>
              <a:rPr lang="en-GB" dirty="0" err="1"/>
              <a:t>container_dir</a:t>
            </a:r>
            <a:r>
              <a:rPr lang="en-GB" dirty="0"/>
              <a:t>&gt; &lt;image&gt;					Volume mounting</a:t>
            </a:r>
          </a:p>
          <a:p>
            <a:r>
              <a:rPr lang="en-GB" dirty="0"/>
              <a:t>- docker run -v &lt;</a:t>
            </a:r>
            <a:r>
              <a:rPr lang="en-GB" dirty="0" err="1"/>
              <a:t>host_dir</a:t>
            </a:r>
            <a:r>
              <a:rPr lang="en-GB" dirty="0"/>
              <a:t>&gt;:&lt;</a:t>
            </a:r>
            <a:r>
              <a:rPr lang="en-GB" dirty="0" err="1"/>
              <a:t>container_dir</a:t>
            </a:r>
            <a:r>
              <a:rPr lang="en-GB" dirty="0"/>
              <a:t>&gt; &lt;image&gt;					Bind mounting</a:t>
            </a:r>
          </a:p>
          <a:p>
            <a:r>
              <a:rPr lang="en-GB" dirty="0"/>
              <a:t>- docker run --mount type=</a:t>
            </a:r>
            <a:r>
              <a:rPr lang="en-GB" dirty="0" err="1"/>
              <a:t>bind,source</a:t>
            </a:r>
            <a:r>
              <a:rPr lang="en-GB" dirty="0"/>
              <a:t>=&lt;</a:t>
            </a:r>
            <a:r>
              <a:rPr lang="en-GB" dirty="0" err="1"/>
              <a:t>host_dir</a:t>
            </a:r>
            <a:r>
              <a:rPr lang="en-GB" dirty="0"/>
              <a:t>&gt;,target=&lt;</a:t>
            </a:r>
            <a:r>
              <a:rPr lang="en-GB" dirty="0" err="1"/>
              <a:t>container_dir</a:t>
            </a:r>
            <a:r>
              <a:rPr lang="en-GB" dirty="0"/>
              <a:t>&gt; &lt;image&gt;			Newer syntax</a:t>
            </a:r>
          </a:p>
          <a:p>
            <a:r>
              <a:rPr lang="en-GB" dirty="0"/>
              <a:t>- Storage drivers depend on underlying OS (example drivers: AUFS, ZFS, BTRFS, Device Mapper, Overlay, Overlay2)</a:t>
            </a:r>
            <a:endParaRPr lang="en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244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docker run &lt;image&gt;		Bridged network (internal on docker host)</a:t>
            </a:r>
          </a:p>
          <a:p>
            <a:r>
              <a:rPr lang="en-GB" dirty="0"/>
              <a:t>- docker run &lt;image&gt; --network=none	No networking</a:t>
            </a:r>
          </a:p>
          <a:p>
            <a:r>
              <a:rPr lang="en-GB" dirty="0"/>
              <a:t>- docker run &lt;image&gt; --network=host	Accessible from outside</a:t>
            </a:r>
          </a:p>
          <a:p>
            <a:endParaRPr lang="en-GB" dirty="0"/>
          </a:p>
          <a:p>
            <a:r>
              <a:rPr lang="en-GB" dirty="0"/>
              <a:t>- docker network ls		List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2827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82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9234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FROM loading the base-image</a:t>
            </a:r>
          </a:p>
          <a:p>
            <a:pPr>
              <a:defRPr/>
            </a:pPr>
            <a:r>
              <a:rPr lang="en-GB" dirty="0"/>
              <a:t>RUN install some </a:t>
            </a:r>
            <a:r>
              <a:rPr lang="en-GB" dirty="0" err="1"/>
              <a:t>despendencies</a:t>
            </a:r>
            <a:r>
              <a:rPr lang="en-GB" dirty="0"/>
              <a:t> in one line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COPY config files</a:t>
            </a:r>
          </a:p>
          <a:p>
            <a:pPr>
              <a:defRPr/>
            </a:pPr>
            <a:r>
              <a:rPr lang="en-GB" dirty="0"/>
              <a:t>ADD for downloading files OR unzip compressed files, ...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dirty="0"/>
              <a:t>EXPOSE, make a port reachable from</a:t>
            </a:r>
          </a:p>
          <a:p>
            <a:pPr>
              <a:defRPr/>
            </a:pPr>
            <a:endParaRPr lang="en-GB" dirty="0"/>
          </a:p>
          <a:p>
            <a:pPr>
              <a:defRPr/>
            </a:pPr>
            <a:r>
              <a:rPr lang="en-GB" b="1" dirty="0"/>
              <a:t>What is the difference between CMD and ENTRYPOINT?</a:t>
            </a:r>
            <a:r>
              <a:rPr lang="en-GB" dirty="0"/>
              <a:t> You cannot override the ENTRYPOINT instruction by adding command-line parameters to the </a:t>
            </a:r>
            <a:r>
              <a:rPr lang="en-GB" b="1" dirty="0"/>
              <a:t>docker run</a:t>
            </a:r>
            <a:r>
              <a:rPr lang="en-GB" dirty="0"/>
              <a:t> command. </a:t>
            </a:r>
          </a:p>
          <a:p>
            <a:pPr>
              <a:defRPr/>
            </a:pPr>
            <a:r>
              <a:rPr lang="en-GB" dirty="0"/>
              <a:t>By opting for this instruction, you imply that the container is specifically built for such use.  </a:t>
            </a:r>
          </a:p>
          <a:p>
            <a:pPr>
              <a:defRPr/>
            </a:pPr>
            <a:r>
              <a:rPr lang="en-GB" dirty="0"/>
              <a:t>When ENTRYPOINT is defined, CMD value or docker run command merely add the new parameter to the existing command defined in ENTRYPOINT.</a:t>
            </a:r>
          </a:p>
          <a:p>
            <a:pPr>
              <a:defRPr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776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516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444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7532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713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2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9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964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070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202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038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1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8710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47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microsoft.com/office/2007/relationships/hdphoto" Target="../media/hdphoto3.wdp"/><Relationship Id="rId9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ep 30">
            <a:extLst>
              <a:ext uri="{FF2B5EF4-FFF2-40B4-BE49-F238E27FC236}">
                <a16:creationId xmlns:a16="http://schemas.microsoft.com/office/drawing/2014/main" id="{1A739731-F483-4D5E-863D-0EC72445E773}"/>
              </a:ext>
            </a:extLst>
          </p:cNvPr>
          <p:cNvGrpSpPr/>
          <p:nvPr userDrawn="1"/>
        </p:nvGrpSpPr>
        <p:grpSpPr>
          <a:xfrm>
            <a:off x="6597640" y="3016290"/>
            <a:ext cx="2199100" cy="825418"/>
            <a:chOff x="6597640" y="3016290"/>
            <a:chExt cx="2199100" cy="825418"/>
          </a:xfrm>
        </p:grpSpPr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23574FE4-778B-4C7D-99DF-34F7C6E3409D}"/>
                </a:ext>
              </a:extLst>
            </p:cNvPr>
            <p:cNvSpPr/>
            <p:nvPr/>
          </p:nvSpPr>
          <p:spPr>
            <a:xfrm>
              <a:off x="6597640" y="3016290"/>
              <a:ext cx="838369" cy="825418"/>
            </a:xfrm>
            <a:custGeom>
              <a:avLst/>
              <a:gdLst>
                <a:gd name="connsiteX0" fmla="*/ 66483 w 838369"/>
                <a:gd name="connsiteY0" fmla="*/ 0 h 825418"/>
                <a:gd name="connsiteX1" fmla="*/ 188223 w 838369"/>
                <a:gd name="connsiteY1" fmla="*/ 0 h 825418"/>
                <a:gd name="connsiteX2" fmla="*/ 377310 w 838369"/>
                <a:gd name="connsiteY2" fmla="*/ 446382 h 825418"/>
                <a:gd name="connsiteX3" fmla="*/ 417890 w 838369"/>
                <a:gd name="connsiteY3" fmla="*/ 557762 h 825418"/>
                <a:gd name="connsiteX4" fmla="*/ 420480 w 838369"/>
                <a:gd name="connsiteY4" fmla="*/ 557762 h 825418"/>
                <a:gd name="connsiteX5" fmla="*/ 461060 w 838369"/>
                <a:gd name="connsiteY5" fmla="*/ 446382 h 825418"/>
                <a:gd name="connsiteX6" fmla="*/ 650147 w 838369"/>
                <a:gd name="connsiteY6" fmla="*/ 0 h 825418"/>
                <a:gd name="connsiteX7" fmla="*/ 771887 w 838369"/>
                <a:gd name="connsiteY7" fmla="*/ 0 h 825418"/>
                <a:gd name="connsiteX8" fmla="*/ 838370 w 838369"/>
                <a:gd name="connsiteY8" fmla="*/ 825418 h 825418"/>
                <a:gd name="connsiteX9" fmla="*/ 723537 w 838369"/>
                <a:gd name="connsiteY9" fmla="*/ 825418 h 825418"/>
                <a:gd name="connsiteX10" fmla="*/ 683820 w 838369"/>
                <a:gd name="connsiteY10" fmla="*/ 304783 h 825418"/>
                <a:gd name="connsiteX11" fmla="*/ 682956 w 838369"/>
                <a:gd name="connsiteY11" fmla="*/ 183043 h 825418"/>
                <a:gd name="connsiteX12" fmla="*/ 680366 w 838369"/>
                <a:gd name="connsiteY12" fmla="*/ 183043 h 825418"/>
                <a:gd name="connsiteX13" fmla="*/ 636332 w 838369"/>
                <a:gd name="connsiteY13" fmla="*/ 304783 h 825418"/>
                <a:gd name="connsiteX14" fmla="*/ 471421 w 838369"/>
                <a:gd name="connsiteY14" fmla="*/ 676912 h 825418"/>
                <a:gd name="connsiteX15" fmla="*/ 368676 w 838369"/>
                <a:gd name="connsiteY15" fmla="*/ 676912 h 825418"/>
                <a:gd name="connsiteX16" fmla="*/ 204628 w 838369"/>
                <a:gd name="connsiteY16" fmla="*/ 304783 h 825418"/>
                <a:gd name="connsiteX17" fmla="*/ 160594 w 838369"/>
                <a:gd name="connsiteY17" fmla="*/ 180452 h 825418"/>
                <a:gd name="connsiteX18" fmla="*/ 158004 w 838369"/>
                <a:gd name="connsiteY18" fmla="*/ 180452 h 825418"/>
                <a:gd name="connsiteX19" fmla="*/ 155414 w 838369"/>
                <a:gd name="connsiteY19" fmla="*/ 304783 h 825418"/>
                <a:gd name="connsiteX20" fmla="*/ 115697 w 838369"/>
                <a:gd name="connsiteY20" fmla="*/ 825418 h 825418"/>
                <a:gd name="connsiteX21" fmla="*/ 0 w 838369"/>
                <a:gd name="connsiteY21" fmla="*/ 825418 h 825418"/>
                <a:gd name="connsiteX22" fmla="*/ 66483 w 838369"/>
                <a:gd name="connsiteY22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38369" h="825418">
                  <a:moveTo>
                    <a:pt x="66483" y="0"/>
                  </a:moveTo>
                  <a:lnTo>
                    <a:pt x="188223" y="0"/>
                  </a:lnTo>
                  <a:lnTo>
                    <a:pt x="377310" y="446382"/>
                  </a:lnTo>
                  <a:cubicBezTo>
                    <a:pt x="396305" y="492143"/>
                    <a:pt x="417890" y="557762"/>
                    <a:pt x="417890" y="557762"/>
                  </a:cubicBezTo>
                  <a:lnTo>
                    <a:pt x="420480" y="557762"/>
                  </a:lnTo>
                  <a:cubicBezTo>
                    <a:pt x="420480" y="557762"/>
                    <a:pt x="442929" y="492143"/>
                    <a:pt x="461060" y="446382"/>
                  </a:cubicBezTo>
                  <a:lnTo>
                    <a:pt x="650147" y="0"/>
                  </a:lnTo>
                  <a:lnTo>
                    <a:pt x="771887" y="0"/>
                  </a:lnTo>
                  <a:lnTo>
                    <a:pt x="838370" y="825418"/>
                  </a:lnTo>
                  <a:lnTo>
                    <a:pt x="723537" y="825418"/>
                  </a:lnTo>
                  <a:lnTo>
                    <a:pt x="683820" y="304783"/>
                  </a:lnTo>
                  <a:cubicBezTo>
                    <a:pt x="680366" y="254705"/>
                    <a:pt x="682956" y="183043"/>
                    <a:pt x="682956" y="183043"/>
                  </a:cubicBezTo>
                  <a:lnTo>
                    <a:pt x="680366" y="183043"/>
                  </a:lnTo>
                  <a:cubicBezTo>
                    <a:pt x="680366" y="183043"/>
                    <a:pt x="656190" y="259022"/>
                    <a:pt x="636332" y="304783"/>
                  </a:cubicBezTo>
                  <a:lnTo>
                    <a:pt x="471421" y="676912"/>
                  </a:lnTo>
                  <a:lnTo>
                    <a:pt x="368676" y="676912"/>
                  </a:lnTo>
                  <a:lnTo>
                    <a:pt x="204628" y="304783"/>
                  </a:lnTo>
                  <a:cubicBezTo>
                    <a:pt x="185633" y="260749"/>
                    <a:pt x="160594" y="180452"/>
                    <a:pt x="160594" y="180452"/>
                  </a:cubicBezTo>
                  <a:lnTo>
                    <a:pt x="158004" y="180452"/>
                  </a:lnTo>
                  <a:cubicBezTo>
                    <a:pt x="158004" y="180452"/>
                    <a:pt x="158867" y="253842"/>
                    <a:pt x="155414" y="304783"/>
                  </a:cubicBezTo>
                  <a:lnTo>
                    <a:pt x="115697" y="825418"/>
                  </a:lnTo>
                  <a:lnTo>
                    <a:pt x="0" y="825418"/>
                  </a:lnTo>
                  <a:lnTo>
                    <a:pt x="66483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29" name="Vrije vorm: vorm 28">
              <a:extLst>
                <a:ext uri="{FF2B5EF4-FFF2-40B4-BE49-F238E27FC236}">
                  <a16:creationId xmlns:a16="http://schemas.microsoft.com/office/drawing/2014/main" id="{63066DD0-BB82-4514-A2EA-BE38AF345345}"/>
                </a:ext>
              </a:extLst>
            </p:cNvPr>
            <p:cNvSpPr/>
            <p:nvPr/>
          </p:nvSpPr>
          <p:spPr>
            <a:xfrm>
              <a:off x="7536165" y="3016290"/>
              <a:ext cx="499049" cy="823691"/>
            </a:xfrm>
            <a:custGeom>
              <a:avLst/>
              <a:gdLst>
                <a:gd name="connsiteX0" fmla="*/ 0 w 499049"/>
                <a:gd name="connsiteY0" fmla="*/ 0 h 823691"/>
                <a:gd name="connsiteX1" fmla="*/ 479192 w 499049"/>
                <a:gd name="connsiteY1" fmla="*/ 0 h 823691"/>
                <a:gd name="connsiteX2" fmla="*/ 479192 w 499049"/>
                <a:gd name="connsiteY2" fmla="*/ 100155 h 823691"/>
                <a:gd name="connsiteX3" fmla="*/ 115697 w 499049"/>
                <a:gd name="connsiteY3" fmla="*/ 100155 h 823691"/>
                <a:gd name="connsiteX4" fmla="*/ 115697 w 499049"/>
                <a:gd name="connsiteY4" fmla="*/ 358314 h 823691"/>
                <a:gd name="connsiteX5" fmla="*/ 411846 w 499049"/>
                <a:gd name="connsiteY5" fmla="*/ 358314 h 823691"/>
                <a:gd name="connsiteX6" fmla="*/ 411846 w 499049"/>
                <a:gd name="connsiteY6" fmla="*/ 458470 h 823691"/>
                <a:gd name="connsiteX7" fmla="*/ 115697 w 499049"/>
                <a:gd name="connsiteY7" fmla="*/ 458470 h 823691"/>
                <a:gd name="connsiteX8" fmla="*/ 115697 w 499049"/>
                <a:gd name="connsiteY8" fmla="*/ 723536 h 823691"/>
                <a:gd name="connsiteX9" fmla="*/ 499050 w 499049"/>
                <a:gd name="connsiteY9" fmla="*/ 723536 h 823691"/>
                <a:gd name="connsiteX10" fmla="*/ 499050 w 499049"/>
                <a:gd name="connsiteY10" fmla="*/ 823691 h 823691"/>
                <a:gd name="connsiteX11" fmla="*/ 0 w 499049"/>
                <a:gd name="connsiteY11" fmla="*/ 823691 h 823691"/>
                <a:gd name="connsiteX12" fmla="*/ 0 w 499049"/>
                <a:gd name="connsiteY12" fmla="*/ 0 h 82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9049" h="823691">
                  <a:moveTo>
                    <a:pt x="0" y="0"/>
                  </a:moveTo>
                  <a:lnTo>
                    <a:pt x="479192" y="0"/>
                  </a:lnTo>
                  <a:lnTo>
                    <a:pt x="479192" y="100155"/>
                  </a:lnTo>
                  <a:lnTo>
                    <a:pt x="115697" y="100155"/>
                  </a:lnTo>
                  <a:lnTo>
                    <a:pt x="115697" y="358314"/>
                  </a:lnTo>
                  <a:lnTo>
                    <a:pt x="411846" y="358314"/>
                  </a:lnTo>
                  <a:lnTo>
                    <a:pt x="411846" y="458470"/>
                  </a:lnTo>
                  <a:lnTo>
                    <a:pt x="115697" y="458470"/>
                  </a:lnTo>
                  <a:lnTo>
                    <a:pt x="115697" y="723536"/>
                  </a:lnTo>
                  <a:lnTo>
                    <a:pt x="499050" y="723536"/>
                  </a:lnTo>
                  <a:lnTo>
                    <a:pt x="499050" y="823691"/>
                  </a:lnTo>
                  <a:lnTo>
                    <a:pt x="0" y="823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30" name="Vrije vorm: vorm 29">
              <a:extLst>
                <a:ext uri="{FF2B5EF4-FFF2-40B4-BE49-F238E27FC236}">
                  <a16:creationId xmlns:a16="http://schemas.microsoft.com/office/drawing/2014/main" id="{BE79658A-7797-4315-A4D8-947CA8B101F6}"/>
                </a:ext>
              </a:extLst>
            </p:cNvPr>
            <p:cNvSpPr/>
            <p:nvPr/>
          </p:nvSpPr>
          <p:spPr>
            <a:xfrm>
              <a:off x="8135370" y="3016290"/>
              <a:ext cx="661370" cy="825418"/>
            </a:xfrm>
            <a:custGeom>
              <a:avLst/>
              <a:gdLst>
                <a:gd name="connsiteX0" fmla="*/ 0 w 661370"/>
                <a:gd name="connsiteY0" fmla="*/ 0 h 825418"/>
                <a:gd name="connsiteX1" fmla="*/ 114833 w 661370"/>
                <a:gd name="connsiteY1" fmla="*/ 0 h 825418"/>
                <a:gd name="connsiteX2" fmla="*/ 481782 w 661370"/>
                <a:gd name="connsiteY2" fmla="*/ 537040 h 825418"/>
                <a:gd name="connsiteX3" fmla="*/ 550854 w 661370"/>
                <a:gd name="connsiteY3" fmla="*/ 656190 h 825418"/>
                <a:gd name="connsiteX4" fmla="*/ 553445 w 661370"/>
                <a:gd name="connsiteY4" fmla="*/ 656190 h 825418"/>
                <a:gd name="connsiteX5" fmla="*/ 545674 w 661370"/>
                <a:gd name="connsiteY5" fmla="*/ 537040 h 825418"/>
                <a:gd name="connsiteX6" fmla="*/ 545674 w 661370"/>
                <a:gd name="connsiteY6" fmla="*/ 0 h 825418"/>
                <a:gd name="connsiteX7" fmla="*/ 661371 w 661370"/>
                <a:gd name="connsiteY7" fmla="*/ 0 h 825418"/>
                <a:gd name="connsiteX8" fmla="*/ 661371 w 661370"/>
                <a:gd name="connsiteY8" fmla="*/ 825418 h 825418"/>
                <a:gd name="connsiteX9" fmla="*/ 548264 w 661370"/>
                <a:gd name="connsiteY9" fmla="*/ 825418 h 825418"/>
                <a:gd name="connsiteX10" fmla="*/ 179589 w 661370"/>
                <a:gd name="connsiteY10" fmla="*/ 290105 h 825418"/>
                <a:gd name="connsiteX11" fmla="*/ 110516 w 661370"/>
                <a:gd name="connsiteY11" fmla="*/ 170091 h 825418"/>
                <a:gd name="connsiteX12" fmla="*/ 107926 w 661370"/>
                <a:gd name="connsiteY12" fmla="*/ 170091 h 825418"/>
                <a:gd name="connsiteX13" fmla="*/ 115696 w 661370"/>
                <a:gd name="connsiteY13" fmla="*/ 290105 h 825418"/>
                <a:gd name="connsiteX14" fmla="*/ 115696 w 661370"/>
                <a:gd name="connsiteY14" fmla="*/ 825418 h 825418"/>
                <a:gd name="connsiteX15" fmla="*/ 0 w 661370"/>
                <a:gd name="connsiteY15" fmla="*/ 825418 h 825418"/>
                <a:gd name="connsiteX16" fmla="*/ 0 w 661370"/>
                <a:gd name="connsiteY16" fmla="*/ 0 h 82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1370" h="825418">
                  <a:moveTo>
                    <a:pt x="0" y="0"/>
                  </a:moveTo>
                  <a:lnTo>
                    <a:pt x="114833" y="0"/>
                  </a:lnTo>
                  <a:lnTo>
                    <a:pt x="481782" y="537040"/>
                  </a:lnTo>
                  <a:cubicBezTo>
                    <a:pt x="512001" y="581074"/>
                    <a:pt x="550854" y="656190"/>
                    <a:pt x="550854" y="656190"/>
                  </a:cubicBezTo>
                  <a:lnTo>
                    <a:pt x="553445" y="656190"/>
                  </a:lnTo>
                  <a:cubicBezTo>
                    <a:pt x="553445" y="656190"/>
                    <a:pt x="545674" y="582800"/>
                    <a:pt x="545674" y="537040"/>
                  </a:cubicBezTo>
                  <a:lnTo>
                    <a:pt x="545674" y="0"/>
                  </a:lnTo>
                  <a:lnTo>
                    <a:pt x="661371" y="0"/>
                  </a:lnTo>
                  <a:lnTo>
                    <a:pt x="661371" y="825418"/>
                  </a:lnTo>
                  <a:lnTo>
                    <a:pt x="548264" y="825418"/>
                  </a:lnTo>
                  <a:lnTo>
                    <a:pt x="179589" y="290105"/>
                  </a:lnTo>
                  <a:cubicBezTo>
                    <a:pt x="149370" y="244344"/>
                    <a:pt x="110516" y="170091"/>
                    <a:pt x="110516" y="170091"/>
                  </a:cubicBezTo>
                  <a:lnTo>
                    <a:pt x="107926" y="170091"/>
                  </a:lnTo>
                  <a:cubicBezTo>
                    <a:pt x="107926" y="170091"/>
                    <a:pt x="115696" y="243481"/>
                    <a:pt x="115696" y="290105"/>
                  </a:cubicBezTo>
                  <a:lnTo>
                    <a:pt x="115696" y="825418"/>
                  </a:lnTo>
                  <a:lnTo>
                    <a:pt x="0" y="825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grpSp>
        <p:nvGrpSpPr>
          <p:cNvPr id="43" name="Groep 42">
            <a:extLst>
              <a:ext uri="{FF2B5EF4-FFF2-40B4-BE49-F238E27FC236}">
                <a16:creationId xmlns:a16="http://schemas.microsoft.com/office/drawing/2014/main" id="{7494B161-85D3-475A-8775-CEEFE15E865E}"/>
              </a:ext>
            </a:extLst>
          </p:cNvPr>
          <p:cNvGrpSpPr/>
          <p:nvPr userDrawn="1"/>
        </p:nvGrpSpPr>
        <p:grpSpPr>
          <a:xfrm>
            <a:off x="1571740" y="3001613"/>
            <a:ext cx="4947329" cy="853910"/>
            <a:chOff x="1571740" y="3001613"/>
            <a:chExt cx="4947329" cy="853910"/>
          </a:xfrm>
        </p:grpSpPr>
        <p:sp>
          <p:nvSpPr>
            <p:cNvPr id="6" name="Vrije vorm: vorm 5">
              <a:extLst>
                <a:ext uri="{FF2B5EF4-FFF2-40B4-BE49-F238E27FC236}">
                  <a16:creationId xmlns:a16="http://schemas.microsoft.com/office/drawing/2014/main" id="{D1352871-6891-48CF-AB7E-3CE30D9A374B}"/>
                </a:ext>
              </a:extLst>
            </p:cNvPr>
            <p:cNvSpPr/>
            <p:nvPr/>
          </p:nvSpPr>
          <p:spPr>
            <a:xfrm>
              <a:off x="1571740" y="3015427"/>
              <a:ext cx="773613" cy="826281"/>
            </a:xfrm>
            <a:custGeom>
              <a:avLst/>
              <a:gdLst>
                <a:gd name="connsiteX0" fmla="*/ 515455 w 773613"/>
                <a:gd name="connsiteY0" fmla="*/ 652737 h 826281"/>
                <a:gd name="connsiteX1" fmla="*/ 257296 w 773613"/>
                <a:gd name="connsiteY1" fmla="*/ 652737 h 826281"/>
                <a:gd name="connsiteX2" fmla="*/ 207218 w 773613"/>
                <a:gd name="connsiteY2" fmla="*/ 826282 h 826281"/>
                <a:gd name="connsiteX3" fmla="*/ 0 w 773613"/>
                <a:gd name="connsiteY3" fmla="*/ 826282 h 826281"/>
                <a:gd name="connsiteX4" fmla="*/ 280608 w 773613"/>
                <a:gd name="connsiteY4" fmla="*/ 0 h 826281"/>
                <a:gd name="connsiteX5" fmla="*/ 493006 w 773613"/>
                <a:gd name="connsiteY5" fmla="*/ 0 h 826281"/>
                <a:gd name="connsiteX6" fmla="*/ 773614 w 773613"/>
                <a:gd name="connsiteY6" fmla="*/ 826282 h 826281"/>
                <a:gd name="connsiteX7" fmla="*/ 566396 w 773613"/>
                <a:gd name="connsiteY7" fmla="*/ 826282 h 826281"/>
                <a:gd name="connsiteX8" fmla="*/ 515455 w 773613"/>
                <a:gd name="connsiteY8" fmla="*/ 652737 h 826281"/>
                <a:gd name="connsiteX9" fmla="*/ 385944 w 773613"/>
                <a:gd name="connsiteY9" fmla="*/ 188223 h 826281"/>
                <a:gd name="connsiteX10" fmla="*/ 352271 w 773613"/>
                <a:gd name="connsiteY10" fmla="*/ 330685 h 826281"/>
                <a:gd name="connsiteX11" fmla="*/ 304783 w 773613"/>
                <a:gd name="connsiteY11" fmla="*/ 491279 h 826281"/>
                <a:gd name="connsiteX12" fmla="*/ 467967 w 773613"/>
                <a:gd name="connsiteY12" fmla="*/ 491279 h 826281"/>
                <a:gd name="connsiteX13" fmla="*/ 421343 w 773613"/>
                <a:gd name="connsiteY13" fmla="*/ 330685 h 826281"/>
                <a:gd name="connsiteX14" fmla="*/ 387670 w 773613"/>
                <a:gd name="connsiteY14" fmla="*/ 188223 h 826281"/>
                <a:gd name="connsiteX15" fmla="*/ 385944 w 773613"/>
                <a:gd name="connsiteY15" fmla="*/ 188223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73613" h="826281">
                  <a:moveTo>
                    <a:pt x="515455" y="652737"/>
                  </a:moveTo>
                  <a:lnTo>
                    <a:pt x="257296" y="652737"/>
                  </a:lnTo>
                  <a:lnTo>
                    <a:pt x="207218" y="826282"/>
                  </a:lnTo>
                  <a:lnTo>
                    <a:pt x="0" y="826282"/>
                  </a:lnTo>
                  <a:lnTo>
                    <a:pt x="280608" y="0"/>
                  </a:lnTo>
                  <a:lnTo>
                    <a:pt x="493006" y="0"/>
                  </a:lnTo>
                  <a:lnTo>
                    <a:pt x="773614" y="826282"/>
                  </a:lnTo>
                  <a:lnTo>
                    <a:pt x="566396" y="826282"/>
                  </a:lnTo>
                  <a:lnTo>
                    <a:pt x="515455" y="652737"/>
                  </a:lnTo>
                  <a:close/>
                  <a:moveTo>
                    <a:pt x="385944" y="188223"/>
                  </a:moveTo>
                  <a:cubicBezTo>
                    <a:pt x="385944" y="188223"/>
                    <a:pt x="367812" y="278017"/>
                    <a:pt x="352271" y="330685"/>
                  </a:cubicBezTo>
                  <a:lnTo>
                    <a:pt x="304783" y="491279"/>
                  </a:lnTo>
                  <a:lnTo>
                    <a:pt x="467967" y="491279"/>
                  </a:lnTo>
                  <a:lnTo>
                    <a:pt x="421343" y="330685"/>
                  </a:lnTo>
                  <a:cubicBezTo>
                    <a:pt x="406665" y="278881"/>
                    <a:pt x="387670" y="188223"/>
                    <a:pt x="387670" y="188223"/>
                  </a:cubicBezTo>
                  <a:lnTo>
                    <a:pt x="385944" y="188223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1" name="Vrije vorm: vorm 10">
              <a:extLst>
                <a:ext uri="{FF2B5EF4-FFF2-40B4-BE49-F238E27FC236}">
                  <a16:creationId xmlns:a16="http://schemas.microsoft.com/office/drawing/2014/main" id="{E8190040-92AF-4ED5-9C70-B05F0C17B8D2}"/>
                </a:ext>
              </a:extLst>
            </p:cNvPr>
            <p:cNvSpPr/>
            <p:nvPr/>
          </p:nvSpPr>
          <p:spPr>
            <a:xfrm>
              <a:off x="2416153" y="3015427"/>
              <a:ext cx="697634" cy="826281"/>
            </a:xfrm>
            <a:custGeom>
              <a:avLst/>
              <a:gdLst>
                <a:gd name="connsiteX0" fmla="*/ 0 w 697634"/>
                <a:gd name="connsiteY0" fmla="*/ 0 h 826281"/>
                <a:gd name="connsiteX1" fmla="*/ 204628 w 697634"/>
                <a:gd name="connsiteY1" fmla="*/ 0 h 826281"/>
                <a:gd name="connsiteX2" fmla="*/ 433431 w 697634"/>
                <a:gd name="connsiteY2" fmla="*/ 385943 h 826281"/>
                <a:gd name="connsiteX3" fmla="*/ 502504 w 697634"/>
                <a:gd name="connsiteY3" fmla="*/ 526679 h 826281"/>
                <a:gd name="connsiteX4" fmla="*/ 505094 w 697634"/>
                <a:gd name="connsiteY4" fmla="*/ 526679 h 826281"/>
                <a:gd name="connsiteX5" fmla="*/ 495596 w 697634"/>
                <a:gd name="connsiteY5" fmla="*/ 385943 h 826281"/>
                <a:gd name="connsiteX6" fmla="*/ 495596 w 697634"/>
                <a:gd name="connsiteY6" fmla="*/ 0 h 826281"/>
                <a:gd name="connsiteX7" fmla="*/ 697634 w 697634"/>
                <a:gd name="connsiteY7" fmla="*/ 0 h 826281"/>
                <a:gd name="connsiteX8" fmla="*/ 697634 w 697634"/>
                <a:gd name="connsiteY8" fmla="*/ 826282 h 826281"/>
                <a:gd name="connsiteX9" fmla="*/ 494733 w 697634"/>
                <a:gd name="connsiteY9" fmla="*/ 826282 h 826281"/>
                <a:gd name="connsiteX10" fmla="*/ 265066 w 697634"/>
                <a:gd name="connsiteY10" fmla="*/ 441202 h 826281"/>
                <a:gd name="connsiteX11" fmla="*/ 195994 w 697634"/>
                <a:gd name="connsiteY11" fmla="*/ 300466 h 826281"/>
                <a:gd name="connsiteX12" fmla="*/ 193403 w 697634"/>
                <a:gd name="connsiteY12" fmla="*/ 300466 h 826281"/>
                <a:gd name="connsiteX13" fmla="*/ 202901 w 697634"/>
                <a:gd name="connsiteY13" fmla="*/ 441202 h 826281"/>
                <a:gd name="connsiteX14" fmla="*/ 202901 w 697634"/>
                <a:gd name="connsiteY14" fmla="*/ 826282 h 826281"/>
                <a:gd name="connsiteX15" fmla="*/ 0 w 697634"/>
                <a:gd name="connsiteY15" fmla="*/ 826282 h 826281"/>
                <a:gd name="connsiteX16" fmla="*/ 0 w 697634"/>
                <a:gd name="connsiteY16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7634" h="826281">
                  <a:moveTo>
                    <a:pt x="0" y="0"/>
                  </a:moveTo>
                  <a:lnTo>
                    <a:pt x="204628" y="0"/>
                  </a:lnTo>
                  <a:lnTo>
                    <a:pt x="433431" y="385943"/>
                  </a:lnTo>
                  <a:cubicBezTo>
                    <a:pt x="465377" y="440338"/>
                    <a:pt x="502504" y="526679"/>
                    <a:pt x="502504" y="526679"/>
                  </a:cubicBezTo>
                  <a:lnTo>
                    <a:pt x="505094" y="526679"/>
                  </a:lnTo>
                  <a:cubicBezTo>
                    <a:pt x="505094" y="526679"/>
                    <a:pt x="495596" y="437748"/>
                    <a:pt x="495596" y="385943"/>
                  </a:cubicBezTo>
                  <a:lnTo>
                    <a:pt x="495596" y="0"/>
                  </a:lnTo>
                  <a:lnTo>
                    <a:pt x="697634" y="0"/>
                  </a:lnTo>
                  <a:lnTo>
                    <a:pt x="697634" y="826282"/>
                  </a:lnTo>
                  <a:lnTo>
                    <a:pt x="494733" y="826282"/>
                  </a:lnTo>
                  <a:lnTo>
                    <a:pt x="265066" y="441202"/>
                  </a:lnTo>
                  <a:cubicBezTo>
                    <a:pt x="233120" y="386807"/>
                    <a:pt x="195994" y="300466"/>
                    <a:pt x="195994" y="300466"/>
                  </a:cubicBezTo>
                  <a:lnTo>
                    <a:pt x="193403" y="300466"/>
                  </a:lnTo>
                  <a:cubicBezTo>
                    <a:pt x="193403" y="300466"/>
                    <a:pt x="202901" y="389397"/>
                    <a:pt x="202901" y="441202"/>
                  </a:cubicBezTo>
                  <a:lnTo>
                    <a:pt x="202901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2" name="Vrije vorm: vorm 11">
              <a:extLst>
                <a:ext uri="{FF2B5EF4-FFF2-40B4-BE49-F238E27FC236}">
                  <a16:creationId xmlns:a16="http://schemas.microsoft.com/office/drawing/2014/main" id="{970D87CB-2D8D-4F3B-8576-EA355976E00C}"/>
                </a:ext>
              </a:extLst>
            </p:cNvPr>
            <p:cNvSpPr/>
            <p:nvPr/>
          </p:nvSpPr>
          <p:spPr>
            <a:xfrm>
              <a:off x="3217396" y="3001613"/>
              <a:ext cx="765843" cy="853910"/>
            </a:xfrm>
            <a:custGeom>
              <a:avLst/>
              <a:gdLst>
                <a:gd name="connsiteX0" fmla="*/ 432568 w 765843"/>
                <a:gd name="connsiteY0" fmla="*/ 0 h 853910"/>
                <a:gd name="connsiteX1" fmla="*/ 742531 w 765843"/>
                <a:gd name="connsiteY1" fmla="*/ 116560 h 853910"/>
                <a:gd name="connsiteX2" fmla="*/ 649283 w 765843"/>
                <a:gd name="connsiteY2" fmla="*/ 269383 h 853910"/>
                <a:gd name="connsiteX3" fmla="*/ 442928 w 765843"/>
                <a:gd name="connsiteY3" fmla="*/ 184769 h 853910"/>
                <a:gd name="connsiteX4" fmla="*/ 209808 w 765843"/>
                <a:gd name="connsiteY4" fmla="*/ 420480 h 853910"/>
                <a:gd name="connsiteX5" fmla="*/ 442928 w 765843"/>
                <a:gd name="connsiteY5" fmla="*/ 669141 h 853910"/>
                <a:gd name="connsiteX6" fmla="*/ 662234 w 765843"/>
                <a:gd name="connsiteY6" fmla="*/ 567259 h 853910"/>
                <a:gd name="connsiteX7" fmla="*/ 765843 w 765843"/>
                <a:gd name="connsiteY7" fmla="*/ 714902 h 853910"/>
                <a:gd name="connsiteX8" fmla="*/ 433431 w 765843"/>
                <a:gd name="connsiteY8" fmla="*/ 853911 h 853910"/>
                <a:gd name="connsiteX9" fmla="*/ 0 w 765843"/>
                <a:gd name="connsiteY9" fmla="*/ 425660 h 853910"/>
                <a:gd name="connsiteX10" fmla="*/ 432568 w 765843"/>
                <a:gd name="connsiteY10" fmla="*/ 0 h 85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5843" h="853910">
                  <a:moveTo>
                    <a:pt x="432568" y="0"/>
                  </a:moveTo>
                  <a:cubicBezTo>
                    <a:pt x="637195" y="0"/>
                    <a:pt x="742531" y="116560"/>
                    <a:pt x="742531" y="116560"/>
                  </a:cubicBezTo>
                  <a:lnTo>
                    <a:pt x="649283" y="269383"/>
                  </a:lnTo>
                  <a:cubicBezTo>
                    <a:pt x="649283" y="269383"/>
                    <a:pt x="556898" y="184769"/>
                    <a:pt x="442928" y="184769"/>
                  </a:cubicBezTo>
                  <a:cubicBezTo>
                    <a:pt x="284925" y="184769"/>
                    <a:pt x="209808" y="301329"/>
                    <a:pt x="209808" y="420480"/>
                  </a:cubicBezTo>
                  <a:cubicBezTo>
                    <a:pt x="209808" y="543084"/>
                    <a:pt x="290969" y="669141"/>
                    <a:pt x="442928" y="669141"/>
                  </a:cubicBezTo>
                  <a:cubicBezTo>
                    <a:pt x="567259" y="669141"/>
                    <a:pt x="662234" y="567259"/>
                    <a:pt x="662234" y="567259"/>
                  </a:cubicBezTo>
                  <a:lnTo>
                    <a:pt x="765843" y="714902"/>
                  </a:lnTo>
                  <a:cubicBezTo>
                    <a:pt x="765843" y="714902"/>
                    <a:pt x="649283" y="853911"/>
                    <a:pt x="433431" y="853911"/>
                  </a:cubicBezTo>
                  <a:cubicBezTo>
                    <a:pt x="174408" y="853911"/>
                    <a:pt x="0" y="670005"/>
                    <a:pt x="0" y="425660"/>
                  </a:cubicBezTo>
                  <a:cubicBezTo>
                    <a:pt x="0" y="184769"/>
                    <a:pt x="184769" y="0"/>
                    <a:pt x="432568" y="0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3" name="Vrije vorm: vorm 12">
              <a:extLst>
                <a:ext uri="{FF2B5EF4-FFF2-40B4-BE49-F238E27FC236}">
                  <a16:creationId xmlns:a16="http://schemas.microsoft.com/office/drawing/2014/main" id="{3669963F-AAF3-4E8A-9746-2C54F116F16F}"/>
                </a:ext>
              </a:extLst>
            </p:cNvPr>
            <p:cNvSpPr/>
            <p:nvPr/>
          </p:nvSpPr>
          <p:spPr>
            <a:xfrm>
              <a:off x="4074760" y="3015427"/>
              <a:ext cx="704541" cy="826281"/>
            </a:xfrm>
            <a:custGeom>
              <a:avLst/>
              <a:gdLst>
                <a:gd name="connsiteX0" fmla="*/ 0 w 704541"/>
                <a:gd name="connsiteY0" fmla="*/ 0 h 826281"/>
                <a:gd name="connsiteX1" fmla="*/ 202038 w 704541"/>
                <a:gd name="connsiteY1" fmla="*/ 0 h 826281"/>
                <a:gd name="connsiteX2" fmla="*/ 202038 w 704541"/>
                <a:gd name="connsiteY2" fmla="*/ 330685 h 826281"/>
                <a:gd name="connsiteX3" fmla="*/ 502504 w 704541"/>
                <a:gd name="connsiteY3" fmla="*/ 330685 h 826281"/>
                <a:gd name="connsiteX4" fmla="*/ 502504 w 704541"/>
                <a:gd name="connsiteY4" fmla="*/ 0 h 826281"/>
                <a:gd name="connsiteX5" fmla="*/ 704541 w 704541"/>
                <a:gd name="connsiteY5" fmla="*/ 0 h 826281"/>
                <a:gd name="connsiteX6" fmla="*/ 704541 w 704541"/>
                <a:gd name="connsiteY6" fmla="*/ 826282 h 826281"/>
                <a:gd name="connsiteX7" fmla="*/ 502504 w 704541"/>
                <a:gd name="connsiteY7" fmla="*/ 826282 h 826281"/>
                <a:gd name="connsiteX8" fmla="*/ 502504 w 704541"/>
                <a:gd name="connsiteY8" fmla="*/ 502504 h 826281"/>
                <a:gd name="connsiteX9" fmla="*/ 202038 w 704541"/>
                <a:gd name="connsiteY9" fmla="*/ 502504 h 826281"/>
                <a:gd name="connsiteX10" fmla="*/ 202038 w 704541"/>
                <a:gd name="connsiteY10" fmla="*/ 826282 h 826281"/>
                <a:gd name="connsiteX11" fmla="*/ 0 w 704541"/>
                <a:gd name="connsiteY11" fmla="*/ 826282 h 826281"/>
                <a:gd name="connsiteX12" fmla="*/ 0 w 704541"/>
                <a:gd name="connsiteY12" fmla="*/ 0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541" h="826281">
                  <a:moveTo>
                    <a:pt x="0" y="0"/>
                  </a:moveTo>
                  <a:lnTo>
                    <a:pt x="202038" y="0"/>
                  </a:lnTo>
                  <a:lnTo>
                    <a:pt x="202038" y="330685"/>
                  </a:lnTo>
                  <a:lnTo>
                    <a:pt x="502504" y="330685"/>
                  </a:lnTo>
                  <a:lnTo>
                    <a:pt x="502504" y="0"/>
                  </a:lnTo>
                  <a:lnTo>
                    <a:pt x="704541" y="0"/>
                  </a:lnTo>
                  <a:lnTo>
                    <a:pt x="704541" y="826282"/>
                  </a:lnTo>
                  <a:lnTo>
                    <a:pt x="502504" y="826282"/>
                  </a:lnTo>
                  <a:lnTo>
                    <a:pt x="502504" y="502504"/>
                  </a:lnTo>
                  <a:lnTo>
                    <a:pt x="202038" y="50250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4" name="Vrije vorm: vorm 13">
              <a:extLst>
                <a:ext uri="{FF2B5EF4-FFF2-40B4-BE49-F238E27FC236}">
                  <a16:creationId xmlns:a16="http://schemas.microsoft.com/office/drawing/2014/main" id="{C14B93F5-CFF7-4BC1-A684-4D37FAAD8F0A}"/>
                </a:ext>
              </a:extLst>
            </p:cNvPr>
            <p:cNvSpPr/>
            <p:nvPr/>
          </p:nvSpPr>
          <p:spPr>
            <a:xfrm>
              <a:off x="4882908" y="3001613"/>
              <a:ext cx="863411" cy="853047"/>
            </a:xfrm>
            <a:custGeom>
              <a:avLst/>
              <a:gdLst>
                <a:gd name="connsiteX0" fmla="*/ 431707 w 863411"/>
                <a:gd name="connsiteY0" fmla="*/ 0 h 853047"/>
                <a:gd name="connsiteX1" fmla="*/ 863411 w 863411"/>
                <a:gd name="connsiteY1" fmla="*/ 421343 h 853047"/>
                <a:gd name="connsiteX2" fmla="*/ 431707 w 863411"/>
                <a:gd name="connsiteY2" fmla="*/ 853047 h 853047"/>
                <a:gd name="connsiteX3" fmla="*/ 3 w 863411"/>
                <a:gd name="connsiteY3" fmla="*/ 421343 h 853047"/>
                <a:gd name="connsiteX4" fmla="*/ 431707 w 863411"/>
                <a:gd name="connsiteY4" fmla="*/ 0 h 853047"/>
                <a:gd name="connsiteX5" fmla="*/ 431707 w 863411"/>
                <a:gd name="connsiteY5" fmla="*/ 669141 h 853047"/>
                <a:gd name="connsiteX6" fmla="*/ 654467 w 863411"/>
                <a:gd name="connsiteY6" fmla="*/ 422207 h 853047"/>
                <a:gd name="connsiteX7" fmla="*/ 431707 w 863411"/>
                <a:gd name="connsiteY7" fmla="*/ 185633 h 853047"/>
                <a:gd name="connsiteX8" fmla="*/ 208948 w 863411"/>
                <a:gd name="connsiteY8" fmla="*/ 422207 h 853047"/>
                <a:gd name="connsiteX9" fmla="*/ 431707 w 863411"/>
                <a:gd name="connsiteY9" fmla="*/ 669141 h 853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3411" h="853047">
                  <a:moveTo>
                    <a:pt x="431707" y="0"/>
                  </a:moveTo>
                  <a:cubicBezTo>
                    <a:pt x="681232" y="0"/>
                    <a:pt x="863411" y="184769"/>
                    <a:pt x="863411" y="421343"/>
                  </a:cubicBezTo>
                  <a:cubicBezTo>
                    <a:pt x="863411" y="663961"/>
                    <a:pt x="681232" y="853047"/>
                    <a:pt x="431707" y="853047"/>
                  </a:cubicBezTo>
                  <a:cubicBezTo>
                    <a:pt x="182182" y="853047"/>
                    <a:pt x="3" y="663961"/>
                    <a:pt x="3" y="421343"/>
                  </a:cubicBezTo>
                  <a:cubicBezTo>
                    <a:pt x="-860" y="184769"/>
                    <a:pt x="182182" y="0"/>
                    <a:pt x="431707" y="0"/>
                  </a:cubicBezTo>
                  <a:close/>
                  <a:moveTo>
                    <a:pt x="431707" y="669141"/>
                  </a:moveTo>
                  <a:cubicBezTo>
                    <a:pt x="555175" y="669141"/>
                    <a:pt x="654467" y="562942"/>
                    <a:pt x="654467" y="422207"/>
                  </a:cubicBezTo>
                  <a:cubicBezTo>
                    <a:pt x="654467" y="286652"/>
                    <a:pt x="555175" y="185633"/>
                    <a:pt x="431707" y="185633"/>
                  </a:cubicBezTo>
                  <a:cubicBezTo>
                    <a:pt x="308240" y="185633"/>
                    <a:pt x="208948" y="287515"/>
                    <a:pt x="208948" y="422207"/>
                  </a:cubicBezTo>
                  <a:cubicBezTo>
                    <a:pt x="208085" y="562942"/>
                    <a:pt x="307376" y="669141"/>
                    <a:pt x="431707" y="669141"/>
                  </a:cubicBez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  <p:sp>
          <p:nvSpPr>
            <p:cNvPr id="15" name="Vrije vorm: vorm 14">
              <a:extLst>
                <a:ext uri="{FF2B5EF4-FFF2-40B4-BE49-F238E27FC236}">
                  <a16:creationId xmlns:a16="http://schemas.microsoft.com/office/drawing/2014/main" id="{1171C122-6051-4D12-AF8C-2526A2982007}"/>
                </a:ext>
              </a:extLst>
            </p:cNvPr>
            <p:cNvSpPr/>
            <p:nvPr/>
          </p:nvSpPr>
          <p:spPr>
            <a:xfrm>
              <a:off x="5849928" y="3015427"/>
              <a:ext cx="669141" cy="826281"/>
            </a:xfrm>
            <a:custGeom>
              <a:avLst/>
              <a:gdLst>
                <a:gd name="connsiteX0" fmla="*/ 0 w 669141"/>
                <a:gd name="connsiteY0" fmla="*/ 0 h 826281"/>
                <a:gd name="connsiteX1" fmla="*/ 287515 w 669141"/>
                <a:gd name="connsiteY1" fmla="*/ 0 h 826281"/>
                <a:gd name="connsiteX2" fmla="*/ 448109 w 669141"/>
                <a:gd name="connsiteY2" fmla="*/ 19858 h 826281"/>
                <a:gd name="connsiteX3" fmla="*/ 600932 w 669141"/>
                <a:gd name="connsiteY3" fmla="*/ 259886 h 826281"/>
                <a:gd name="connsiteX4" fmla="*/ 477465 w 669141"/>
                <a:gd name="connsiteY4" fmla="*/ 485235 h 826281"/>
                <a:gd name="connsiteX5" fmla="*/ 477465 w 669141"/>
                <a:gd name="connsiteY5" fmla="*/ 487826 h 826281"/>
                <a:gd name="connsiteX6" fmla="*/ 508548 w 669141"/>
                <a:gd name="connsiteY6" fmla="*/ 537903 h 826281"/>
                <a:gd name="connsiteX7" fmla="*/ 669142 w 669141"/>
                <a:gd name="connsiteY7" fmla="*/ 826282 h 826281"/>
                <a:gd name="connsiteX8" fmla="*/ 443792 w 669141"/>
                <a:gd name="connsiteY8" fmla="*/ 826282 h 826281"/>
                <a:gd name="connsiteX9" fmla="*/ 297013 w 669141"/>
                <a:gd name="connsiteY9" fmla="*/ 548264 h 826281"/>
                <a:gd name="connsiteX10" fmla="*/ 202038 w 669141"/>
                <a:gd name="connsiteY10" fmla="*/ 548264 h 826281"/>
                <a:gd name="connsiteX11" fmla="*/ 202038 w 669141"/>
                <a:gd name="connsiteY11" fmla="*/ 826282 h 826281"/>
                <a:gd name="connsiteX12" fmla="*/ 0 w 669141"/>
                <a:gd name="connsiteY12" fmla="*/ 826282 h 826281"/>
                <a:gd name="connsiteX13" fmla="*/ 0 w 669141"/>
                <a:gd name="connsiteY13" fmla="*/ 0 h 826281"/>
                <a:gd name="connsiteX14" fmla="*/ 290105 w 669141"/>
                <a:gd name="connsiteY14" fmla="*/ 374719 h 826281"/>
                <a:gd name="connsiteX15" fmla="*/ 395441 w 669141"/>
                <a:gd name="connsiteY15" fmla="*/ 272837 h 826281"/>
                <a:gd name="connsiteX16" fmla="*/ 271110 w 669141"/>
                <a:gd name="connsiteY16" fmla="*/ 173545 h 826281"/>
                <a:gd name="connsiteX17" fmla="*/ 202901 w 669141"/>
                <a:gd name="connsiteY17" fmla="*/ 173545 h 826281"/>
                <a:gd name="connsiteX18" fmla="*/ 202901 w 669141"/>
                <a:gd name="connsiteY18" fmla="*/ 374719 h 826281"/>
                <a:gd name="connsiteX19" fmla="*/ 290105 w 669141"/>
                <a:gd name="connsiteY19" fmla="*/ 374719 h 82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9141" h="826281">
                  <a:moveTo>
                    <a:pt x="0" y="0"/>
                  </a:moveTo>
                  <a:lnTo>
                    <a:pt x="287515" y="0"/>
                  </a:lnTo>
                  <a:cubicBezTo>
                    <a:pt x="372129" y="0"/>
                    <a:pt x="411846" y="6044"/>
                    <a:pt x="448109" y="19858"/>
                  </a:cubicBezTo>
                  <a:cubicBezTo>
                    <a:pt x="541357" y="55258"/>
                    <a:pt x="600932" y="139872"/>
                    <a:pt x="600932" y="259886"/>
                  </a:cubicBezTo>
                  <a:cubicBezTo>
                    <a:pt x="600932" y="347953"/>
                    <a:pt x="559489" y="443792"/>
                    <a:pt x="477465" y="485235"/>
                  </a:cubicBezTo>
                  <a:lnTo>
                    <a:pt x="477465" y="487826"/>
                  </a:lnTo>
                  <a:cubicBezTo>
                    <a:pt x="477465" y="487826"/>
                    <a:pt x="488689" y="502504"/>
                    <a:pt x="508548" y="537903"/>
                  </a:cubicBezTo>
                  <a:lnTo>
                    <a:pt x="669142" y="826282"/>
                  </a:lnTo>
                  <a:lnTo>
                    <a:pt x="443792" y="826282"/>
                  </a:lnTo>
                  <a:lnTo>
                    <a:pt x="297013" y="548264"/>
                  </a:lnTo>
                  <a:lnTo>
                    <a:pt x="202038" y="548264"/>
                  </a:lnTo>
                  <a:lnTo>
                    <a:pt x="202038" y="826282"/>
                  </a:lnTo>
                  <a:lnTo>
                    <a:pt x="0" y="826282"/>
                  </a:lnTo>
                  <a:lnTo>
                    <a:pt x="0" y="0"/>
                  </a:lnTo>
                  <a:close/>
                  <a:moveTo>
                    <a:pt x="290105" y="374719"/>
                  </a:moveTo>
                  <a:cubicBezTo>
                    <a:pt x="354861" y="374719"/>
                    <a:pt x="395441" y="339319"/>
                    <a:pt x="395441" y="272837"/>
                  </a:cubicBezTo>
                  <a:cubicBezTo>
                    <a:pt x="395441" y="210672"/>
                    <a:pt x="372129" y="173545"/>
                    <a:pt x="271110" y="173545"/>
                  </a:cubicBezTo>
                  <a:lnTo>
                    <a:pt x="202901" y="173545"/>
                  </a:lnTo>
                  <a:lnTo>
                    <a:pt x="202901" y="374719"/>
                  </a:lnTo>
                  <a:lnTo>
                    <a:pt x="290105" y="374719"/>
                  </a:lnTo>
                  <a:close/>
                </a:path>
              </a:pathLst>
            </a:custGeom>
            <a:solidFill>
              <a:srgbClr val="E50B14"/>
            </a:solidFill>
            <a:ln w="8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/>
            </a:p>
          </p:txBody>
        </p:sp>
      </p:grpSp>
      <p:sp>
        <p:nvSpPr>
          <p:cNvPr id="44" name="Rechthoek 43">
            <a:extLst>
              <a:ext uri="{FF2B5EF4-FFF2-40B4-BE49-F238E27FC236}">
                <a16:creationId xmlns:a16="http://schemas.microsoft.com/office/drawing/2014/main" id="{075AA986-5794-4B05-825D-ACCB08C72A66}"/>
              </a:ext>
            </a:extLst>
          </p:cNvPr>
          <p:cNvSpPr/>
          <p:nvPr userDrawn="1"/>
        </p:nvSpPr>
        <p:spPr>
          <a:xfrm>
            <a:off x="0" y="0"/>
            <a:ext cx="156034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hthoek 31">
            <a:extLst>
              <a:ext uri="{FF2B5EF4-FFF2-40B4-BE49-F238E27FC236}">
                <a16:creationId xmlns:a16="http://schemas.microsoft.com/office/drawing/2014/main" id="{B870D43A-406B-49BB-9274-7646341214D6}"/>
              </a:ext>
            </a:extLst>
          </p:cNvPr>
          <p:cNvSpPr/>
          <p:nvPr userDrawn="1"/>
        </p:nvSpPr>
        <p:spPr>
          <a:xfrm>
            <a:off x="8796739" y="0"/>
            <a:ext cx="339525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Vrije vorm: vorm 19">
            <a:extLst>
              <a:ext uri="{FF2B5EF4-FFF2-40B4-BE49-F238E27FC236}">
                <a16:creationId xmlns:a16="http://schemas.microsoft.com/office/drawing/2014/main" id="{1CE1E2A2-4A40-4C5E-9583-91152943040B}"/>
              </a:ext>
            </a:extLst>
          </p:cNvPr>
          <p:cNvSpPr/>
          <p:nvPr/>
        </p:nvSpPr>
        <p:spPr>
          <a:xfrm>
            <a:off x="4568550" y="2602327"/>
            <a:ext cx="2878852" cy="1653346"/>
          </a:xfrm>
          <a:custGeom>
            <a:avLst/>
            <a:gdLst>
              <a:gd name="connsiteX0" fmla="*/ 524088 w 1434984"/>
              <a:gd name="connsiteY0" fmla="*/ 823907 h 824123"/>
              <a:gd name="connsiteX1" fmla="*/ 499050 w 1434984"/>
              <a:gd name="connsiteY1" fmla="*/ 817000 h 824123"/>
              <a:gd name="connsiteX2" fmla="*/ 473148 w 1434984"/>
              <a:gd name="connsiteY2" fmla="*/ 772966 h 824123"/>
              <a:gd name="connsiteX3" fmla="*/ 473148 w 1434984"/>
              <a:gd name="connsiteY3" fmla="*/ 354213 h 824123"/>
              <a:gd name="connsiteX4" fmla="*/ 101882 w 1434984"/>
              <a:gd name="connsiteY4" fmla="*/ 140088 h 824123"/>
              <a:gd name="connsiteX5" fmla="*/ 101882 w 1434984"/>
              <a:gd name="connsiteY5" fmla="*/ 684035 h 824123"/>
              <a:gd name="connsiteX6" fmla="*/ 248662 w 1434984"/>
              <a:gd name="connsiteY6" fmla="*/ 599421 h 824123"/>
              <a:gd name="connsiteX7" fmla="*/ 318597 w 1434984"/>
              <a:gd name="connsiteY7" fmla="*/ 618416 h 824123"/>
              <a:gd name="connsiteX8" fmla="*/ 299602 w 1434984"/>
              <a:gd name="connsiteY8" fmla="*/ 688352 h 824123"/>
              <a:gd name="connsiteX9" fmla="*/ 75980 w 1434984"/>
              <a:gd name="connsiteY9" fmla="*/ 817000 h 824123"/>
              <a:gd name="connsiteX10" fmla="*/ 25039 w 1434984"/>
              <a:gd name="connsiteY10" fmla="*/ 817000 h 824123"/>
              <a:gd name="connsiteX11" fmla="*/ 0 w 1434984"/>
              <a:gd name="connsiteY11" fmla="*/ 772966 h 824123"/>
              <a:gd name="connsiteX12" fmla="*/ 0 w 1434984"/>
              <a:gd name="connsiteY12" fmla="*/ 51157 h 824123"/>
              <a:gd name="connsiteX13" fmla="*/ 25902 w 1434984"/>
              <a:gd name="connsiteY13" fmla="*/ 7123 h 824123"/>
              <a:gd name="connsiteX14" fmla="*/ 76843 w 1434984"/>
              <a:gd name="connsiteY14" fmla="*/ 7123 h 824123"/>
              <a:gd name="connsiteX15" fmla="*/ 474011 w 1434984"/>
              <a:gd name="connsiteY15" fmla="*/ 235926 h 824123"/>
              <a:gd name="connsiteX16" fmla="*/ 474011 w 1434984"/>
              <a:gd name="connsiteY16" fmla="*/ 51157 h 824123"/>
              <a:gd name="connsiteX17" fmla="*/ 499913 w 1434984"/>
              <a:gd name="connsiteY17" fmla="*/ 7123 h 824123"/>
              <a:gd name="connsiteX18" fmla="*/ 550854 w 1434984"/>
              <a:gd name="connsiteY18" fmla="*/ 7123 h 824123"/>
              <a:gd name="connsiteX19" fmla="*/ 1409082 w 1434984"/>
              <a:gd name="connsiteY19" fmla="*/ 502719 h 824123"/>
              <a:gd name="connsiteX20" fmla="*/ 1434984 w 1434984"/>
              <a:gd name="connsiteY20" fmla="*/ 546753 h 824123"/>
              <a:gd name="connsiteX21" fmla="*/ 1409082 w 1434984"/>
              <a:gd name="connsiteY21" fmla="*/ 590787 h 824123"/>
              <a:gd name="connsiteX22" fmla="*/ 1017095 w 1434984"/>
              <a:gd name="connsiteY22" fmla="*/ 816137 h 824123"/>
              <a:gd name="connsiteX23" fmla="*/ 947159 w 1434984"/>
              <a:gd name="connsiteY23" fmla="*/ 797142 h 824123"/>
              <a:gd name="connsiteX24" fmla="*/ 966154 w 1434984"/>
              <a:gd name="connsiteY24" fmla="*/ 727205 h 824123"/>
              <a:gd name="connsiteX25" fmla="*/ 1281298 w 1434984"/>
              <a:gd name="connsiteY25" fmla="*/ 545890 h 824123"/>
              <a:gd name="connsiteX26" fmla="*/ 575030 w 1434984"/>
              <a:gd name="connsiteY26" fmla="*/ 139225 h 824123"/>
              <a:gd name="connsiteX27" fmla="*/ 575030 w 1434984"/>
              <a:gd name="connsiteY27" fmla="*/ 294638 h 824123"/>
              <a:gd name="connsiteX28" fmla="*/ 935071 w 1434984"/>
              <a:gd name="connsiteY28" fmla="*/ 502719 h 824123"/>
              <a:gd name="connsiteX29" fmla="*/ 960973 w 1434984"/>
              <a:gd name="connsiteY29" fmla="*/ 546753 h 824123"/>
              <a:gd name="connsiteX30" fmla="*/ 935934 w 1434984"/>
              <a:gd name="connsiteY30" fmla="*/ 590787 h 824123"/>
              <a:gd name="connsiteX31" fmla="*/ 550854 w 1434984"/>
              <a:gd name="connsiteY31" fmla="*/ 817000 h 824123"/>
              <a:gd name="connsiteX32" fmla="*/ 524088 w 1434984"/>
              <a:gd name="connsiteY32" fmla="*/ 823907 h 824123"/>
              <a:gd name="connsiteX33" fmla="*/ 575030 w 1434984"/>
              <a:gd name="connsiteY33" fmla="*/ 412925 h 824123"/>
              <a:gd name="connsiteX34" fmla="*/ 575030 w 1434984"/>
              <a:gd name="connsiteY34" fmla="*/ 684035 h 824123"/>
              <a:gd name="connsiteX35" fmla="*/ 808150 w 1434984"/>
              <a:gd name="connsiteY35" fmla="*/ 547617 h 824123"/>
              <a:gd name="connsiteX36" fmla="*/ 575030 w 1434984"/>
              <a:gd name="connsiteY36" fmla="*/ 412925 h 82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34984" h="824123">
                <a:moveTo>
                  <a:pt x="524088" y="823907"/>
                </a:moveTo>
                <a:cubicBezTo>
                  <a:pt x="515454" y="823907"/>
                  <a:pt x="506820" y="821317"/>
                  <a:pt x="499050" y="817000"/>
                </a:cubicBezTo>
                <a:cubicBezTo>
                  <a:pt x="483509" y="807502"/>
                  <a:pt x="473148" y="791098"/>
                  <a:pt x="473148" y="772966"/>
                </a:cubicBezTo>
                <a:lnTo>
                  <a:pt x="473148" y="354213"/>
                </a:lnTo>
                <a:lnTo>
                  <a:pt x="101882" y="140088"/>
                </a:lnTo>
                <a:lnTo>
                  <a:pt x="101882" y="684035"/>
                </a:lnTo>
                <a:lnTo>
                  <a:pt x="248662" y="599421"/>
                </a:lnTo>
                <a:cubicBezTo>
                  <a:pt x="272837" y="585607"/>
                  <a:pt x="303919" y="593377"/>
                  <a:pt x="318597" y="618416"/>
                </a:cubicBezTo>
                <a:cubicBezTo>
                  <a:pt x="332412" y="642591"/>
                  <a:pt x="324641" y="673674"/>
                  <a:pt x="299602" y="688352"/>
                </a:cubicBezTo>
                <a:lnTo>
                  <a:pt x="75980" y="817000"/>
                </a:lnTo>
                <a:cubicBezTo>
                  <a:pt x="60439" y="826497"/>
                  <a:pt x="40580" y="826497"/>
                  <a:pt x="25039" y="817000"/>
                </a:cubicBezTo>
                <a:cubicBezTo>
                  <a:pt x="9497" y="807502"/>
                  <a:pt x="0" y="791098"/>
                  <a:pt x="0" y="772966"/>
                </a:cubicBezTo>
                <a:lnTo>
                  <a:pt x="0" y="51157"/>
                </a:lnTo>
                <a:cubicBezTo>
                  <a:pt x="0" y="33025"/>
                  <a:pt x="9497" y="15757"/>
                  <a:pt x="25902" y="7123"/>
                </a:cubicBezTo>
                <a:cubicBezTo>
                  <a:pt x="41443" y="-2374"/>
                  <a:pt x="61302" y="-2374"/>
                  <a:pt x="76843" y="7123"/>
                </a:cubicBezTo>
                <a:lnTo>
                  <a:pt x="474011" y="235926"/>
                </a:lnTo>
                <a:lnTo>
                  <a:pt x="474011" y="51157"/>
                </a:lnTo>
                <a:cubicBezTo>
                  <a:pt x="474011" y="33025"/>
                  <a:pt x="483509" y="15757"/>
                  <a:pt x="499913" y="7123"/>
                </a:cubicBezTo>
                <a:cubicBezTo>
                  <a:pt x="515454" y="-2374"/>
                  <a:pt x="535313" y="-2374"/>
                  <a:pt x="550854" y="7123"/>
                </a:cubicBezTo>
                <a:lnTo>
                  <a:pt x="1409082" y="502719"/>
                </a:lnTo>
                <a:cubicBezTo>
                  <a:pt x="1424624" y="512217"/>
                  <a:pt x="1434984" y="528622"/>
                  <a:pt x="1434984" y="546753"/>
                </a:cubicBezTo>
                <a:cubicBezTo>
                  <a:pt x="1434984" y="564885"/>
                  <a:pt x="1425487" y="582153"/>
                  <a:pt x="1409082" y="590787"/>
                </a:cubicBezTo>
                <a:lnTo>
                  <a:pt x="1017095" y="816137"/>
                </a:lnTo>
                <a:cubicBezTo>
                  <a:pt x="992920" y="829951"/>
                  <a:pt x="961837" y="822180"/>
                  <a:pt x="947159" y="797142"/>
                </a:cubicBezTo>
                <a:cubicBezTo>
                  <a:pt x="933344" y="772966"/>
                  <a:pt x="941115" y="741883"/>
                  <a:pt x="966154" y="727205"/>
                </a:cubicBezTo>
                <a:lnTo>
                  <a:pt x="1281298" y="545890"/>
                </a:lnTo>
                <a:lnTo>
                  <a:pt x="575030" y="139225"/>
                </a:lnTo>
                <a:lnTo>
                  <a:pt x="575030" y="294638"/>
                </a:lnTo>
                <a:lnTo>
                  <a:pt x="935071" y="502719"/>
                </a:lnTo>
                <a:cubicBezTo>
                  <a:pt x="950612" y="512217"/>
                  <a:pt x="960110" y="528622"/>
                  <a:pt x="960973" y="546753"/>
                </a:cubicBezTo>
                <a:cubicBezTo>
                  <a:pt x="960973" y="564885"/>
                  <a:pt x="951476" y="581290"/>
                  <a:pt x="935934" y="590787"/>
                </a:cubicBezTo>
                <a:lnTo>
                  <a:pt x="550854" y="817000"/>
                </a:lnTo>
                <a:cubicBezTo>
                  <a:pt x="542220" y="821317"/>
                  <a:pt x="532723" y="823907"/>
                  <a:pt x="524088" y="823907"/>
                </a:cubicBezTo>
                <a:close/>
                <a:moveTo>
                  <a:pt x="575030" y="412925"/>
                </a:moveTo>
                <a:lnTo>
                  <a:pt x="575030" y="684035"/>
                </a:lnTo>
                <a:lnTo>
                  <a:pt x="808150" y="547617"/>
                </a:lnTo>
                <a:lnTo>
                  <a:pt x="575030" y="412925"/>
                </a:lnTo>
                <a:close/>
              </a:path>
            </a:pathLst>
          </a:custGeom>
          <a:solidFill>
            <a:srgbClr val="E50B14"/>
          </a:solidFill>
          <a:ln w="8625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46" name="Afbeelding 45">
            <a:extLst>
              <a:ext uri="{FF2B5EF4-FFF2-40B4-BE49-F238E27FC236}">
                <a16:creationId xmlns:a16="http://schemas.microsoft.com/office/drawing/2014/main" id="{3181D776-52FE-4837-8746-42F607CDD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31966 0 " pathEditMode="relative" rAng="0" ptsTypes="AA">
                                      <p:cBhvr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hart">
            <a:extLst>
              <a:ext uri="{FF2B5EF4-FFF2-40B4-BE49-F238E27FC236}">
                <a16:creationId xmlns:a16="http://schemas.microsoft.com/office/drawing/2014/main" id="{FF78C678-81D5-4D74-8CA9-151B4140D60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0" name="label">
            <a:extLst>
              <a:ext uri="{FF2B5EF4-FFF2-40B4-BE49-F238E27FC236}">
                <a16:creationId xmlns:a16="http://schemas.microsoft.com/office/drawing/2014/main" id="{B8E022C8-6B8A-4629-ACA1-91E4F4047F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E90A1AC1-7440-44CC-AE2F-AC8D5B99F1E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3CFF444-9FA7-42AF-9F94-B10809200BCE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15" name="footer">
            <a:extLst>
              <a:ext uri="{FF2B5EF4-FFF2-40B4-BE49-F238E27FC236}">
                <a16:creationId xmlns:a16="http://schemas.microsoft.com/office/drawing/2014/main" id="{97A66CAB-15D0-4BFD-9394-5073BFADAEE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6" name="nmr">
            <a:extLst>
              <a:ext uri="{FF2B5EF4-FFF2-40B4-BE49-F238E27FC236}">
                <a16:creationId xmlns:a16="http://schemas.microsoft.com/office/drawing/2014/main" id="{3861BFAA-D330-41FA-B153-F5EA0E0BDD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AB449-BF28-4962-A64C-D660181C8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able">
            <a:extLst>
              <a:ext uri="{FF2B5EF4-FFF2-40B4-BE49-F238E27FC236}">
                <a16:creationId xmlns:a16="http://schemas.microsoft.com/office/drawing/2014/main" id="{37D56D0C-7C12-48CB-A73B-911839993FC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77013936-2DE7-4103-9433-37293F19E7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6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590C5193-01BA-4B91-96A0-F8CEDEA5F8B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AC8B361D-80CE-4244-9077-511261537B47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2B281470-C74C-4B0E-9363-4724312D8A0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date">
            <a:extLst>
              <a:ext uri="{FF2B5EF4-FFF2-40B4-BE49-F238E27FC236}">
                <a16:creationId xmlns:a16="http://schemas.microsoft.com/office/drawing/2014/main" id="{6BD8CCFF-41EC-41ED-9111-E79B4A36362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C844BE1-F96C-4AA5-989B-F75803444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">
            <a:extLst>
              <a:ext uri="{FF2B5EF4-FFF2-40B4-BE49-F238E27FC236}">
                <a16:creationId xmlns:a16="http://schemas.microsoft.com/office/drawing/2014/main" id="{43ADC6EE-DD1B-4457-AE1B-77E571195FD1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539537" y="1476374"/>
            <a:ext cx="11109538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table.</a:t>
            </a:r>
          </a:p>
        </p:txBody>
      </p:sp>
      <p:sp>
        <p:nvSpPr>
          <p:cNvPr id="11" name="label">
            <a:extLst>
              <a:ext uri="{FF2B5EF4-FFF2-40B4-BE49-F238E27FC236}">
                <a16:creationId xmlns:a16="http://schemas.microsoft.com/office/drawing/2014/main" id="{61A243A7-8655-42BA-B95A-C5A4746A9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2" name="date">
            <a:extLst>
              <a:ext uri="{FF2B5EF4-FFF2-40B4-BE49-F238E27FC236}">
                <a16:creationId xmlns:a16="http://schemas.microsoft.com/office/drawing/2014/main" id="{14AA0EB6-2D93-439D-8B71-9B1457CE03A9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39A11BB-865B-4356-8304-8E2316190624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3" name="footer">
            <a:extLst>
              <a:ext uri="{FF2B5EF4-FFF2-40B4-BE49-F238E27FC236}">
                <a16:creationId xmlns:a16="http://schemas.microsoft.com/office/drawing/2014/main" id="{69F1044A-D70A-4D75-AFC5-A918EF72370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7" name="nmr">
            <a:extLst>
              <a:ext uri="{FF2B5EF4-FFF2-40B4-BE49-F238E27FC236}">
                <a16:creationId xmlns:a16="http://schemas.microsoft.com/office/drawing/2014/main" id="{8375034D-403C-4916-8EC7-0AC81160574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25F7739-CC29-4EAF-967A-51ECB3B4E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image">
            <a:extLst>
              <a:ext uri="{FF2B5EF4-FFF2-40B4-BE49-F238E27FC236}">
                <a16:creationId xmlns:a16="http://schemas.microsoft.com/office/drawing/2014/main" id="{1797EEC3-16C7-4C85-AA3D-E5479D8EB2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3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2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2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Closure text here</a:t>
            </a:r>
            <a:br>
              <a:rPr lang="nl-NL" dirty="0"/>
            </a:br>
            <a:r>
              <a:rPr lang="nl-NL" dirty="0"/>
              <a:t>max. 2 </a:t>
            </a:r>
            <a:r>
              <a:rPr lang="nl-NL" dirty="0" err="1"/>
              <a:t>lines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038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mage">
            <a:extLst>
              <a:ext uri="{FF2B5EF4-FFF2-40B4-BE49-F238E27FC236}">
                <a16:creationId xmlns:a16="http://schemas.microsoft.com/office/drawing/2014/main" id="{2AEBE6DA-F238-4D98-9C0F-6972A897B89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824535" y="0"/>
            <a:ext cx="6367466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34" name="Tijdelijke aanduiding voor tekst 2">
            <a:extLst>
              <a:ext uri="{FF2B5EF4-FFF2-40B4-BE49-F238E27FC236}">
                <a16:creationId xmlns:a16="http://schemas.microsoft.com/office/drawing/2014/main" id="{8078D10E-2B59-4E20-95C3-7244EC0BF0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4536" y="6483275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BC8AAD82-6447-409A-A56D-38A99D25AE34}"/>
              </a:ext>
            </a:extLst>
          </p:cNvPr>
          <p:cNvSpPr/>
          <p:nvPr userDrawn="1"/>
        </p:nvSpPr>
        <p:spPr>
          <a:xfrm>
            <a:off x="0" y="-1"/>
            <a:ext cx="5824535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accent1"/>
              </a:solidFill>
            </a:endParaRP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776" y="3173454"/>
            <a:ext cx="4695748" cy="258763"/>
          </a:xfrm>
        </p:spPr>
        <p:txBody>
          <a:bodyPr/>
          <a:lstStyle>
            <a:lvl1pPr marL="0" indent="0" algn="l">
              <a:buNone/>
              <a:defRPr cap="all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10" name="Tijdelijke aanduiding voor tekst 196">
            <a:extLst>
              <a:ext uri="{FF2B5EF4-FFF2-40B4-BE49-F238E27FC236}">
                <a16:creationId xmlns:a16="http://schemas.microsoft.com/office/drawing/2014/main" id="{6072DA40-0532-4BB8-9909-D0B0B015306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7080" y="543694"/>
            <a:ext cx="1593259" cy="1095602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accent1"/>
                </a:solidFill>
              </a:defRPr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1" name="Tijdelijke aanduiding voor tekst 32">
            <a:extLst>
              <a:ext uri="{FF2B5EF4-FFF2-40B4-BE49-F238E27FC236}">
                <a16:creationId xmlns:a16="http://schemas.microsoft.com/office/drawing/2014/main" id="{C961C560-7242-473F-B744-E6AAC6A0534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90600" y="5189792"/>
            <a:ext cx="4247924" cy="45720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Address</a:t>
            </a:r>
            <a:br>
              <a:rPr lang="nl-NL" dirty="0"/>
            </a:br>
            <a:endParaRPr lang="nl-NL" dirty="0"/>
          </a:p>
        </p:txBody>
      </p:sp>
      <p:pic>
        <p:nvPicPr>
          <p:cNvPr id="5" name="Graphic 4" descr="Markering">
            <a:extLst>
              <a:ext uri="{FF2B5EF4-FFF2-40B4-BE49-F238E27FC236}">
                <a16:creationId xmlns:a16="http://schemas.microsoft.com/office/drawing/2014/main" id="{D05C6126-D35D-47CC-9CAC-64929314543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80" y="5153028"/>
            <a:ext cx="369554" cy="369554"/>
          </a:xfrm>
          <a:prstGeom prst="rect">
            <a:avLst/>
          </a:prstGeom>
        </p:spPr>
      </p:pic>
      <p:sp>
        <p:nvSpPr>
          <p:cNvPr id="17" name="Tijdelijke aanduiding voor tekst 32">
            <a:extLst>
              <a:ext uri="{FF2B5EF4-FFF2-40B4-BE49-F238E27FC236}">
                <a16:creationId xmlns:a16="http://schemas.microsoft.com/office/drawing/2014/main" id="{79C96DB7-731D-4453-8B53-C93AFCC23C8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90600" y="5773992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Phone </a:t>
            </a:r>
            <a:r>
              <a:rPr lang="nl-NL" dirty="0" err="1"/>
              <a:t>number</a:t>
            </a:r>
            <a:endParaRPr lang="nl-NL" dirty="0"/>
          </a:p>
        </p:txBody>
      </p:sp>
      <p:sp>
        <p:nvSpPr>
          <p:cNvPr id="18" name="Tijdelijke aanduiding voor tekst 32">
            <a:extLst>
              <a:ext uri="{FF2B5EF4-FFF2-40B4-BE49-F238E27FC236}">
                <a16:creationId xmlns:a16="http://schemas.microsoft.com/office/drawing/2014/main" id="{916EDD5E-F1FC-4DE2-8413-01E96444308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90600" y="6083300"/>
            <a:ext cx="4247924" cy="207708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cap="none" baseline="0"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Website</a:t>
            </a:r>
          </a:p>
        </p:txBody>
      </p:sp>
      <p:pic>
        <p:nvPicPr>
          <p:cNvPr id="12" name="Graphic 11" descr="Callcenter">
            <a:extLst>
              <a:ext uri="{FF2B5EF4-FFF2-40B4-BE49-F238E27FC236}">
                <a16:creationId xmlns:a16="http://schemas.microsoft.com/office/drawing/2014/main" id="{FFAA4586-DB23-4353-8AF2-5287804C92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903" y="5744853"/>
            <a:ext cx="281909" cy="281909"/>
          </a:xfrm>
          <a:prstGeom prst="rect">
            <a:avLst/>
          </a:prstGeom>
        </p:spPr>
      </p:pic>
      <p:pic>
        <p:nvPicPr>
          <p:cNvPr id="14" name="Graphic 13" descr="Wereld">
            <a:extLst>
              <a:ext uri="{FF2B5EF4-FFF2-40B4-BE49-F238E27FC236}">
                <a16:creationId xmlns:a16="http://schemas.microsoft.com/office/drawing/2014/main" id="{436755F4-E71A-4EB2-BE0F-2E23CFBEB78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903" y="6060051"/>
            <a:ext cx="281909" cy="281909"/>
          </a:xfrm>
          <a:prstGeom prst="rect">
            <a:avLst/>
          </a:prstGeom>
        </p:spPr>
      </p:pic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922" y="3597470"/>
            <a:ext cx="4695602" cy="642364"/>
          </a:xfrm>
        </p:spPr>
        <p:txBody>
          <a:bodyPr/>
          <a:lstStyle>
            <a:lvl1pPr algn="l"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CLOSURE</a:t>
            </a:r>
            <a:br>
              <a:rPr lang="en-GB" dirty="0"/>
            </a:br>
            <a:r>
              <a:rPr lang="en-GB" dirty="0"/>
              <a:t>TEXT HERE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112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C768439-00D4-46A2-BCCA-2B8170E594B4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jdelijke aanduiding voor afbeelding 12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22793" y="0"/>
            <a:ext cx="5869207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5171119" cy="368559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(50% / 50%)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5869207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98C90DC0-1081-475A-B838-FD0DA91C00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5" name="Titel 82">
            <a:extLst>
              <a:ext uri="{FF2B5EF4-FFF2-40B4-BE49-F238E27FC236}">
                <a16:creationId xmlns:a16="http://schemas.microsoft.com/office/drawing/2014/main" id="{46E07EA9-9752-4A09-874B-ADA7F6278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5171119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31049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  <p:sp>
        <p:nvSpPr>
          <p:cNvPr id="82" name="Tijdelijke aanduiding voor tekst 221">
            <a:extLst>
              <a:ext uri="{FF2B5EF4-FFF2-40B4-BE49-F238E27FC236}">
                <a16:creationId xmlns:a16="http://schemas.microsoft.com/office/drawing/2014/main" id="{63FDC19D-8E63-44D0-8F88-FD38645027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89" name="Tijdelijke aanduiding voor verticale tekst 2">
            <a:extLst>
              <a:ext uri="{FF2B5EF4-FFF2-40B4-BE49-F238E27FC236}">
                <a16:creationId xmlns:a16="http://schemas.microsoft.com/office/drawing/2014/main" id="{3095AC55-5F29-499C-AFCA-AC162E8F65FE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086" y="2090509"/>
            <a:ext cx="10795533" cy="3685599"/>
          </a:xfrm>
        </p:spPr>
        <p:txBody>
          <a:bodyPr vert="horz"/>
          <a:lstStyle>
            <a:lvl1pPr>
              <a:defRPr/>
            </a:lvl1pPr>
            <a:lvl2pPr marL="0" indent="0">
              <a:buNone/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85" name="Titel 82">
            <a:extLst>
              <a:ext uri="{FF2B5EF4-FFF2-40B4-BE49-F238E27FC236}">
                <a16:creationId xmlns:a16="http://schemas.microsoft.com/office/drawing/2014/main" id="{3FD90146-0B29-4D00-B10F-B819D42B4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086" y="1563112"/>
            <a:ext cx="1078895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5917668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AND PCTURE (75% / 25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hthoek 132">
            <a:extLst>
              <a:ext uri="{FF2B5EF4-FFF2-40B4-BE49-F238E27FC236}">
                <a16:creationId xmlns:a16="http://schemas.microsoft.com/office/drawing/2014/main" id="{8E64CF40-22CA-4D11-A6C6-BA9B4B6FB84D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04662" y="2090509"/>
            <a:ext cx="6853706" cy="36856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1"/>
            <a:r>
              <a:rPr lang="en-US" noProof="0"/>
              <a:t>Bullet</a:t>
            </a:r>
          </a:p>
          <a:p>
            <a:pPr lvl="2"/>
            <a:r>
              <a:rPr lang="en-US" noProof="0"/>
              <a:t>Sub-bullet #1</a:t>
            </a:r>
          </a:p>
          <a:p>
            <a:pPr lvl="3"/>
            <a:r>
              <a:rPr lang="en-US" noProof="0"/>
              <a:t>Sub-bullet #2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Bullet</a:t>
            </a:r>
          </a:p>
          <a:p>
            <a:pPr lvl="6"/>
            <a:r>
              <a:rPr lang="en-US" noProof="0"/>
              <a:t>Sub-bullet #1</a:t>
            </a:r>
          </a:p>
          <a:p>
            <a:pPr lvl="7"/>
            <a:r>
              <a:rPr lang="en-US" noProof="0"/>
              <a:t>Sub-bullet #2</a:t>
            </a:r>
          </a:p>
          <a:p>
            <a:pPr lvl="8"/>
            <a:r>
              <a:rPr lang="en-US" noProof="0"/>
              <a:t>Plain text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en-US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AND PICTURE (75% / 25%)</a:t>
            </a:r>
            <a:endParaRPr lang="nl-NL" sz="1200" b="0" spc="50" baseline="0">
              <a:solidFill>
                <a:srgbClr val="21212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495E3EA7-8639-4813-A538-C3F0BF13F0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11955" y="0"/>
            <a:ext cx="4180045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nl-NL"/>
              <a:t>Click on </a:t>
            </a:r>
            <a:r>
              <a:rPr lang="nl-NL" err="1"/>
              <a:t>the</a:t>
            </a:r>
            <a:r>
              <a:rPr lang="nl-NL"/>
              <a:t> pictogram Below</a:t>
            </a:r>
            <a:br>
              <a:rPr lang="nl-NL"/>
            </a:br>
            <a:r>
              <a:rPr lang="nl-NL" err="1"/>
              <a:t>to</a:t>
            </a:r>
            <a:r>
              <a:rPr lang="nl-NL"/>
              <a:t> </a:t>
            </a:r>
            <a:r>
              <a:rPr lang="nl-NL" err="1"/>
              <a:t>insert</a:t>
            </a:r>
            <a:r>
              <a:rPr lang="nl-NL"/>
              <a:t> </a:t>
            </a:r>
            <a:r>
              <a:rPr lang="nl-NL" err="1"/>
              <a:t>an</a:t>
            </a:r>
            <a:r>
              <a:rPr lang="nl-NL"/>
              <a:t> image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51FA94CB-6590-46F4-8087-8D3B87037E96}"/>
              </a:ext>
            </a:extLst>
          </p:cNvPr>
          <p:cNvGrpSpPr/>
          <p:nvPr userDrawn="1"/>
        </p:nvGrpSpPr>
        <p:grpSpPr>
          <a:xfrm>
            <a:off x="0" y="0"/>
            <a:ext cx="12192001" cy="6858000"/>
            <a:chOff x="0" y="0"/>
            <a:chExt cx="12192001" cy="6858000"/>
          </a:xfrm>
          <a:solidFill>
            <a:schemeClr val="accent1">
              <a:alpha val="49000"/>
            </a:schemeClr>
          </a:solidFill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FE26218F-29CA-4C38-A7B9-856DD203405C}"/>
                </a:ext>
              </a:extLst>
            </p:cNvPr>
            <p:cNvSpPr/>
            <p:nvPr userDrawn="1"/>
          </p:nvSpPr>
          <p:spPr>
            <a:xfrm>
              <a:off x="0" y="0"/>
              <a:ext cx="12192000" cy="7077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DD99824B-F195-48AD-8361-BBBC388E15B2}"/>
                </a:ext>
              </a:extLst>
            </p:cNvPr>
            <p:cNvSpPr/>
            <p:nvPr userDrawn="1"/>
          </p:nvSpPr>
          <p:spPr>
            <a:xfrm>
              <a:off x="0" y="1308447"/>
              <a:ext cx="12192000" cy="156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090E162F-12C8-4AE2-9BB8-F9880B0CAE3F}"/>
                </a:ext>
              </a:extLst>
            </p:cNvPr>
            <p:cNvSpPr/>
            <p:nvPr userDrawn="1"/>
          </p:nvSpPr>
          <p:spPr>
            <a:xfrm>
              <a:off x="0" y="5934343"/>
              <a:ext cx="12192000" cy="2509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FE2F9DA5-E478-4EB3-B711-926FDD03A279}"/>
                </a:ext>
              </a:extLst>
            </p:cNvPr>
            <p:cNvSpPr/>
            <p:nvPr userDrawn="1"/>
          </p:nvSpPr>
          <p:spPr>
            <a:xfrm>
              <a:off x="0" y="6402152"/>
              <a:ext cx="12192000" cy="45584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E2901B7D-23C2-40D3-8D03-0A74FF0E8B78}"/>
                </a:ext>
              </a:extLst>
            </p:cNvPr>
            <p:cNvSpPr/>
            <p:nvPr userDrawn="1"/>
          </p:nvSpPr>
          <p:spPr>
            <a:xfrm>
              <a:off x="0" y="0"/>
              <a:ext cx="4445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B5B7CB31-E0BC-4704-A8B6-D0B4EDA15F5A}"/>
                </a:ext>
              </a:extLst>
            </p:cNvPr>
            <p:cNvSpPr/>
            <p:nvPr userDrawn="1"/>
          </p:nvSpPr>
          <p:spPr>
            <a:xfrm>
              <a:off x="11738415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B2165875-FD52-4018-A504-59B26012B64E}"/>
                </a:ext>
              </a:extLst>
            </p:cNvPr>
            <p:cNvSpPr/>
            <p:nvPr userDrawn="1"/>
          </p:nvSpPr>
          <p:spPr>
            <a:xfrm>
              <a:off x="7558369" y="0"/>
              <a:ext cx="4535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noProof="0"/>
            </a:p>
          </p:txBody>
        </p:sp>
      </p:grp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132" name="Tijdelijke aanduiding voor tekst 221">
            <a:extLst>
              <a:ext uri="{FF2B5EF4-FFF2-40B4-BE49-F238E27FC236}">
                <a16:creationId xmlns:a16="http://schemas.microsoft.com/office/drawing/2014/main" id="{57215B9F-1101-407A-B2AD-C7A8732C72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137" name="Titel 82">
            <a:extLst>
              <a:ext uri="{FF2B5EF4-FFF2-40B4-BE49-F238E27FC236}">
                <a16:creationId xmlns:a16="http://schemas.microsoft.com/office/drawing/2014/main" id="{886C485B-5D47-48BF-BEBB-21AA52D91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661" y="1563112"/>
            <a:ext cx="6863347" cy="46088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93049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10-Jun-21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243335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hthoek 94">
            <a:extLst>
              <a:ext uri="{FF2B5EF4-FFF2-40B4-BE49-F238E27FC236}">
                <a16:creationId xmlns:a16="http://schemas.microsoft.com/office/drawing/2014/main" id="{64AA0694-4895-4D8D-AD0A-EE2AC09E00EB}"/>
              </a:ext>
            </a:extLst>
          </p:cNvPr>
          <p:cNvSpPr/>
          <p:nvPr userDrawn="1"/>
        </p:nvSpPr>
        <p:spPr>
          <a:xfrm>
            <a:off x="8652681" y="4497020"/>
            <a:ext cx="3552967" cy="23609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afbeelding 12">
            <a:extLst>
              <a:ext uri="{FF2B5EF4-FFF2-40B4-BE49-F238E27FC236}">
                <a16:creationId xmlns:a16="http://schemas.microsoft.com/office/drawing/2014/main" id="{85DE66C5-9696-40F6-A729-1AE660D015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1" cy="6858000"/>
          </a:xfrm>
          <a:solidFill>
            <a:schemeClr val="accent4">
              <a:lumMod val="10000"/>
              <a:lumOff val="90000"/>
            </a:schemeClr>
          </a:solidFill>
        </p:spPr>
        <p:txBody>
          <a:bodyPr tIns="2880000" anchor="t" anchorCtr="0"/>
          <a:lstStyle>
            <a:lvl1pPr marL="0" indent="0" algn="ctr">
              <a:buNone/>
              <a:defRPr sz="1050" b="1" baseline="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13BF1-94DB-104F-946B-DE19549B857D}" type="datetime5">
              <a:rPr lang="nl-NL" smtClean="0"/>
              <a:t>10-jun-21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D0FE45-509C-4BDF-9EDE-64426F8DF3D2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83087" y="-885712"/>
            <a:ext cx="182585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PICTURE (100%)</a:t>
            </a:r>
          </a:p>
        </p:txBody>
      </p:sp>
      <p:sp>
        <p:nvSpPr>
          <p:cNvPr id="51" name="Tijdelijke aanduiding voor verticale tekst 2">
            <a:extLst>
              <a:ext uri="{FF2B5EF4-FFF2-40B4-BE49-F238E27FC236}">
                <a16:creationId xmlns:a16="http://schemas.microsoft.com/office/drawing/2014/main" id="{8AFF963A-C749-4202-B61C-17A47BAD4B3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713323" y="714504"/>
            <a:ext cx="10780296" cy="593898"/>
          </a:xfrm>
        </p:spPr>
        <p:txBody>
          <a:bodyPr vert="horz"/>
          <a:lstStyle>
            <a:lvl1pPr>
              <a:defRPr>
                <a:solidFill>
                  <a:srgbClr val="E50B14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noProof="0"/>
              <a:t>HEADER</a:t>
            </a:r>
          </a:p>
        </p:txBody>
      </p:sp>
      <p:sp>
        <p:nvSpPr>
          <p:cNvPr id="96" name="Tijdelijke aanduiding voor tekst 221">
            <a:extLst>
              <a:ext uri="{FF2B5EF4-FFF2-40B4-BE49-F238E27FC236}">
                <a16:creationId xmlns:a16="http://schemas.microsoft.com/office/drawing/2014/main" id="{36EB7AE2-94DA-43B8-B30A-2B2516813D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52932" y="5131558"/>
            <a:ext cx="3252716" cy="179468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657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">
            <a:extLst>
              <a:ext uri="{FF2B5EF4-FFF2-40B4-BE49-F238E27FC236}">
                <a16:creationId xmlns:a16="http://schemas.microsoft.com/office/drawing/2014/main" id="{C28FF7AB-D528-46F9-8906-F344296BE7B1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" y="0"/>
            <a:ext cx="12192000" cy="6864350"/>
          </a:xfrm>
          <a:gradFill flip="none" rotWithShape="1"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vert="horz" lIns="0" tIns="324000" rIns="0" bIns="0" rtlCol="0" anchor="t" anchorCtr="0">
            <a:noAutofit/>
          </a:bodyPr>
          <a:lstStyle>
            <a:lvl1pPr>
              <a:defRPr lang="en-GB" sz="1000" noProof="0" dirty="0">
                <a:solidFill>
                  <a:schemeClr val="bg1"/>
                </a:solidFill>
              </a:defRPr>
            </a:lvl1pPr>
          </a:lstStyle>
          <a:p>
            <a:pPr lvl="0" algn="ctr">
              <a:spcBef>
                <a:spcPts val="0"/>
              </a:spcBef>
              <a:spcAft>
                <a:spcPts val="0"/>
              </a:spcAft>
              <a:buFont typeface="Calibri Light" panose="020F0302020204030204" pitchFamily="34" charset="0"/>
            </a:pPr>
            <a:r>
              <a:rPr lang="en-GB" noProof="0" dirty="0"/>
              <a:t>Select this frame, go to tab ‘Insert’, </a:t>
            </a:r>
            <a:br>
              <a:rPr lang="en-GB" noProof="0" dirty="0"/>
            </a:br>
            <a:r>
              <a:rPr lang="en-GB" noProof="0" dirty="0"/>
              <a:t>click on ‘Image’, select the preferred image </a:t>
            </a:r>
            <a:br>
              <a:rPr lang="en-GB" noProof="0" dirty="0"/>
            </a:br>
            <a:r>
              <a:rPr lang="en-GB" noProof="0" dirty="0"/>
              <a:t>and click on ‘Insert’. </a:t>
            </a:r>
          </a:p>
        </p:txBody>
      </p:sp>
      <p:sp>
        <p:nvSpPr>
          <p:cNvPr id="23" name="Tijdelijke aanduiding voor tekst 22">
            <a:extLst>
              <a:ext uri="{FF2B5EF4-FFF2-40B4-BE49-F238E27FC236}">
                <a16:creationId xmlns:a16="http://schemas.microsoft.com/office/drawing/2014/main" id="{109E4A0D-992A-4311-A559-92264AC15D8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73306" y="3003228"/>
            <a:ext cx="9049870" cy="853549"/>
          </a:xfr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>
              <a:fillRect l="-1" t="-430" r="-1" b="161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B5A06A2D-2060-43EB-9DC4-7907F5F60A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573213" y="4172577"/>
            <a:ext cx="9050337" cy="258763"/>
          </a:xfrm>
        </p:spPr>
        <p:txBody>
          <a:bodyPr/>
          <a:lstStyle>
            <a:lvl1pPr marL="0" indent="0" algn="ctr">
              <a:buNone/>
              <a:defRPr cap="all" baseline="0">
                <a:solidFill>
                  <a:schemeClr val="bg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nl-NL" dirty="0"/>
              <a:t>SUBTITLE | NAME SPEAKER | DATE</a:t>
            </a:r>
          </a:p>
        </p:txBody>
      </p:sp>
      <p:sp>
        <p:nvSpPr>
          <p:cNvPr id="31" name="Titel 30">
            <a:extLst>
              <a:ext uri="{FF2B5EF4-FFF2-40B4-BE49-F238E27FC236}">
                <a16:creationId xmlns:a16="http://schemas.microsoft.com/office/drawing/2014/main" id="{17CE78FC-88AF-4CB2-BC0F-A40B309D4EA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573306" y="4596593"/>
            <a:ext cx="9049870" cy="642364"/>
          </a:xfrm>
        </p:spPr>
        <p:txBody>
          <a:bodyPr/>
          <a:lstStyle>
            <a:lvl1pPr algn="ctr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 of the presentation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grpSp>
        <p:nvGrpSpPr>
          <p:cNvPr id="6" name="Groep 2">
            <a:extLst>
              <a:ext uri="{FF2B5EF4-FFF2-40B4-BE49-F238E27FC236}">
                <a16:creationId xmlns:a16="http://schemas.microsoft.com/office/drawing/2014/main" id="{AA830171-37E6-4494-BB37-AEF84206763E}"/>
              </a:ext>
            </a:extLst>
          </p:cNvPr>
          <p:cNvGrpSpPr/>
          <p:nvPr userDrawn="1"/>
        </p:nvGrpSpPr>
        <p:grpSpPr>
          <a:xfrm>
            <a:off x="12377595" y="0"/>
            <a:ext cx="3693386" cy="7709496"/>
            <a:chOff x="12377595" y="0"/>
            <a:chExt cx="3693386" cy="7709496"/>
          </a:xfrm>
        </p:grpSpPr>
        <p:sp>
          <p:nvSpPr>
            <p:cNvPr id="7" name="Rechthoek 10">
              <a:extLst>
                <a:ext uri="{FF2B5EF4-FFF2-40B4-BE49-F238E27FC236}">
                  <a16:creationId xmlns:a16="http://schemas.microsoft.com/office/drawing/2014/main" id="{EF12489B-A253-4CDA-AF2F-5AA5BAA916DD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686435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" name="Rechthoek 11">
              <a:extLst>
                <a:ext uri="{FF2B5EF4-FFF2-40B4-BE49-F238E27FC236}">
                  <a16:creationId xmlns:a16="http://schemas.microsoft.com/office/drawing/2014/main" id="{F7EF3E18-075D-4C06-8AAA-82506CE78E0E}"/>
                </a:ext>
              </a:extLst>
            </p:cNvPr>
            <p:cNvSpPr/>
            <p:nvPr userDrawn="1"/>
          </p:nvSpPr>
          <p:spPr>
            <a:xfrm>
              <a:off x="12377595" y="6881496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9" name="Ovaal 12">
              <a:extLst>
                <a:ext uri="{FF2B5EF4-FFF2-40B4-BE49-F238E27FC236}">
                  <a16:creationId xmlns:a16="http://schemas.microsoft.com/office/drawing/2014/main" id="{0CA4C07A-64AB-40E5-8E2A-7211669286D0}"/>
                </a:ext>
              </a:extLst>
            </p:cNvPr>
            <p:cNvSpPr/>
            <p:nvPr userDrawn="1"/>
          </p:nvSpPr>
          <p:spPr>
            <a:xfrm>
              <a:off x="12560445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13">
              <a:extLst>
                <a:ext uri="{FF2B5EF4-FFF2-40B4-BE49-F238E27FC236}">
                  <a16:creationId xmlns:a16="http://schemas.microsoft.com/office/drawing/2014/main" id="{4322068F-7C39-48C7-B686-BB511BC156B4}"/>
                </a:ext>
              </a:extLst>
            </p:cNvPr>
            <p:cNvSpPr/>
            <p:nvPr userDrawn="1"/>
          </p:nvSpPr>
          <p:spPr>
            <a:xfrm>
              <a:off x="12844617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4">
              <a:extLst>
                <a:ext uri="{FF2B5EF4-FFF2-40B4-BE49-F238E27FC236}">
                  <a16:creationId xmlns:a16="http://schemas.microsoft.com/office/drawing/2014/main" id="{9FAD2981-283E-4267-B931-73BD93E31A70}"/>
                </a:ext>
              </a:extLst>
            </p:cNvPr>
            <p:cNvGrpSpPr/>
            <p:nvPr userDrawn="1"/>
          </p:nvGrpSpPr>
          <p:grpSpPr>
            <a:xfrm>
              <a:off x="12847853" y="1231351"/>
              <a:ext cx="294789" cy="318834"/>
              <a:chOff x="14466489" y="1001522"/>
              <a:chExt cx="290627" cy="314333"/>
            </a:xfrm>
          </p:grpSpPr>
          <p:sp>
            <p:nvSpPr>
              <p:cNvPr id="73" name="Rechthoek 76">
                <a:extLst>
                  <a:ext uri="{FF2B5EF4-FFF2-40B4-BE49-F238E27FC236}">
                    <a16:creationId xmlns:a16="http://schemas.microsoft.com/office/drawing/2014/main" id="{304F5428-EAD2-49B4-AA91-06261A76912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Ovaal 77">
                <a:extLst>
                  <a:ext uri="{FF2B5EF4-FFF2-40B4-BE49-F238E27FC236}">
                    <a16:creationId xmlns:a16="http://schemas.microsoft.com/office/drawing/2014/main" id="{B4EC51F6-673E-47FB-9595-B17B3EFD52F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Vrije vorm: vorm 78">
                <a:extLst>
                  <a:ext uri="{FF2B5EF4-FFF2-40B4-BE49-F238E27FC236}">
                    <a16:creationId xmlns:a16="http://schemas.microsoft.com/office/drawing/2014/main" id="{FD85C1EC-0894-40FE-8A1F-CA20C7C63C6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6" name="Rechthoek: afgeronde hoeken 79">
                <a:extLst>
                  <a:ext uri="{FF2B5EF4-FFF2-40B4-BE49-F238E27FC236}">
                    <a16:creationId xmlns:a16="http://schemas.microsoft.com/office/drawing/2014/main" id="{7AC72AF7-E19F-4331-83FB-E6C86BC57F8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7" name="Rechte verbindingslijn 80">
                <a:extLst>
                  <a:ext uri="{FF2B5EF4-FFF2-40B4-BE49-F238E27FC236}">
                    <a16:creationId xmlns:a16="http://schemas.microsoft.com/office/drawing/2014/main" id="{8B8F1091-68E6-4BE7-A41B-3634D41897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" name="Rechte verbindingslijn 81">
                <a:extLst>
                  <a:ext uri="{FF2B5EF4-FFF2-40B4-BE49-F238E27FC236}">
                    <a16:creationId xmlns:a16="http://schemas.microsoft.com/office/drawing/2014/main" id="{87747398-1E75-4FBD-86C2-0B8D0FC903E0}"/>
                  </a:ext>
                </a:extLst>
              </p:cNvPr>
              <p:cNvCxnSpPr>
                <a:cxnSpLocks/>
                <a:stCxn id="7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" name="Ovaal 15">
              <a:extLst>
                <a:ext uri="{FF2B5EF4-FFF2-40B4-BE49-F238E27FC236}">
                  <a16:creationId xmlns:a16="http://schemas.microsoft.com/office/drawing/2014/main" id="{6D03CFF8-3606-4D9B-A7D8-A1D8B4260672}"/>
                </a:ext>
              </a:extLst>
            </p:cNvPr>
            <p:cNvSpPr/>
            <p:nvPr userDrawn="1"/>
          </p:nvSpPr>
          <p:spPr>
            <a:xfrm>
              <a:off x="12560445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" name="Rechthoek 16">
              <a:extLst>
                <a:ext uri="{FF2B5EF4-FFF2-40B4-BE49-F238E27FC236}">
                  <a16:creationId xmlns:a16="http://schemas.microsoft.com/office/drawing/2014/main" id="{D44DB408-0EAC-4B22-8BFD-F5D5C9D62F11}"/>
                </a:ext>
              </a:extLst>
            </p:cNvPr>
            <p:cNvSpPr/>
            <p:nvPr userDrawn="1"/>
          </p:nvSpPr>
          <p:spPr>
            <a:xfrm>
              <a:off x="12844617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7">
              <a:extLst>
                <a:ext uri="{FF2B5EF4-FFF2-40B4-BE49-F238E27FC236}">
                  <a16:creationId xmlns:a16="http://schemas.microsoft.com/office/drawing/2014/main" id="{E10EFD55-2BA0-427E-8FDD-82FB0FCDF611}"/>
                </a:ext>
              </a:extLst>
            </p:cNvPr>
            <p:cNvGrpSpPr/>
            <p:nvPr userDrawn="1"/>
          </p:nvGrpSpPr>
          <p:grpSpPr>
            <a:xfrm>
              <a:off x="12852713" y="2164285"/>
              <a:ext cx="825500" cy="209550"/>
              <a:chOff x="13504624" y="2482850"/>
              <a:chExt cx="825500" cy="209550"/>
            </a:xfrm>
          </p:grpSpPr>
          <p:sp>
            <p:nvSpPr>
              <p:cNvPr id="70" name="Rechthoek 73">
                <a:extLst>
                  <a:ext uri="{FF2B5EF4-FFF2-40B4-BE49-F238E27FC236}">
                    <a16:creationId xmlns:a16="http://schemas.microsoft.com/office/drawing/2014/main" id="{2C70A51F-DCB1-41AD-AEDF-D85EDB4A343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1" name="Rechte verbindingslijn 74">
                <a:extLst>
                  <a:ext uri="{FF2B5EF4-FFF2-40B4-BE49-F238E27FC236}">
                    <a16:creationId xmlns:a16="http://schemas.microsoft.com/office/drawing/2014/main" id="{F7DF4AA5-1730-4045-8713-865EF5DEE11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2" name="Gelijkbenige driehoek 75">
                <a:extLst>
                  <a:ext uri="{FF2B5EF4-FFF2-40B4-BE49-F238E27FC236}">
                    <a16:creationId xmlns:a16="http://schemas.microsoft.com/office/drawing/2014/main" id="{3BD5EB4D-18F3-4C0C-BB16-E8E29C3B95E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" name="Ovaal 18">
              <a:extLst>
                <a:ext uri="{FF2B5EF4-FFF2-40B4-BE49-F238E27FC236}">
                  <a16:creationId xmlns:a16="http://schemas.microsoft.com/office/drawing/2014/main" id="{6D3B6113-C24E-46F2-964F-F60D4BC5160A}"/>
                </a:ext>
              </a:extLst>
            </p:cNvPr>
            <p:cNvSpPr/>
            <p:nvPr userDrawn="1"/>
          </p:nvSpPr>
          <p:spPr>
            <a:xfrm>
              <a:off x="12560445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" name="Rechthoek 19">
              <a:extLst>
                <a:ext uri="{FF2B5EF4-FFF2-40B4-BE49-F238E27FC236}">
                  <a16:creationId xmlns:a16="http://schemas.microsoft.com/office/drawing/2014/main" id="{BE4568DC-4A10-45E8-A8AF-0A0A459C55C3}"/>
                </a:ext>
              </a:extLst>
            </p:cNvPr>
            <p:cNvSpPr/>
            <p:nvPr userDrawn="1"/>
          </p:nvSpPr>
          <p:spPr>
            <a:xfrm>
              <a:off x="12844617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7" name="Ovaal 20">
              <a:extLst>
                <a:ext uri="{FF2B5EF4-FFF2-40B4-BE49-F238E27FC236}">
                  <a16:creationId xmlns:a16="http://schemas.microsoft.com/office/drawing/2014/main" id="{23BD1B8D-B2FA-47FD-BFA5-7FAC71E56855}"/>
                </a:ext>
              </a:extLst>
            </p:cNvPr>
            <p:cNvSpPr/>
            <p:nvPr userDrawn="1"/>
          </p:nvSpPr>
          <p:spPr>
            <a:xfrm>
              <a:off x="12560445" y="355171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8" name="Rechthoek 21">
              <a:extLst>
                <a:ext uri="{FF2B5EF4-FFF2-40B4-BE49-F238E27FC236}">
                  <a16:creationId xmlns:a16="http://schemas.microsoft.com/office/drawing/2014/main" id="{7C748CF1-2568-4E13-940C-3083F6143000}"/>
                </a:ext>
              </a:extLst>
            </p:cNvPr>
            <p:cNvSpPr/>
            <p:nvPr userDrawn="1"/>
          </p:nvSpPr>
          <p:spPr>
            <a:xfrm>
              <a:off x="12844617" y="3551715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Scale the image itself with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9" name="Groep 24">
              <a:extLst>
                <a:ext uri="{FF2B5EF4-FFF2-40B4-BE49-F238E27FC236}">
                  <a16:creationId xmlns:a16="http://schemas.microsoft.com/office/drawing/2014/main" id="{DB090252-8178-44E4-805B-CC6FE2BBF231}"/>
                </a:ext>
              </a:extLst>
            </p:cNvPr>
            <p:cNvGrpSpPr/>
            <p:nvPr userDrawn="1"/>
          </p:nvGrpSpPr>
          <p:grpSpPr>
            <a:xfrm>
              <a:off x="12716746" y="4453467"/>
              <a:ext cx="622283" cy="612919"/>
              <a:chOff x="12617641" y="3403239"/>
              <a:chExt cx="752963" cy="741634"/>
            </a:xfrm>
          </p:grpSpPr>
          <p:grpSp>
            <p:nvGrpSpPr>
              <p:cNvPr id="54" name="Groep 57">
                <a:extLst>
                  <a:ext uri="{FF2B5EF4-FFF2-40B4-BE49-F238E27FC236}">
                    <a16:creationId xmlns:a16="http://schemas.microsoft.com/office/drawing/2014/main" id="{A03101D5-8DCC-4AC0-BDF0-B466645CF37D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7" name="Groep 60">
                  <a:extLst>
                    <a:ext uri="{FF2B5EF4-FFF2-40B4-BE49-F238E27FC236}">
                      <a16:creationId xmlns:a16="http://schemas.microsoft.com/office/drawing/2014/main" id="{D7BD87A4-CF59-4F6A-A5F1-D2A4386690EA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4" name="Groep 67">
                    <a:extLst>
                      <a:ext uri="{FF2B5EF4-FFF2-40B4-BE49-F238E27FC236}">
                        <a16:creationId xmlns:a16="http://schemas.microsoft.com/office/drawing/2014/main" id="{0BDDC057-851B-4C5A-8905-E20E9F9882D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7" name="Rechthoek 70">
                      <a:extLst>
                        <a:ext uri="{FF2B5EF4-FFF2-40B4-BE49-F238E27FC236}">
                          <a16:creationId xmlns:a16="http://schemas.microsoft.com/office/drawing/2014/main" id="{EF561ACF-BD08-4E88-AED5-953B958767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Rechthoek 71">
                      <a:extLst>
                        <a:ext uri="{FF2B5EF4-FFF2-40B4-BE49-F238E27FC236}">
                          <a16:creationId xmlns:a16="http://schemas.microsoft.com/office/drawing/2014/main" id="{1658B29A-1F96-4BAD-88FD-450457C9C3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9" name="Ovaal 72">
                      <a:extLst>
                        <a:ext uri="{FF2B5EF4-FFF2-40B4-BE49-F238E27FC236}">
                          <a16:creationId xmlns:a16="http://schemas.microsoft.com/office/drawing/2014/main" id="{F3F37634-A82C-413A-845C-B5005080036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5" name="Afbeelding 68">
                    <a:extLst>
                      <a:ext uri="{FF2B5EF4-FFF2-40B4-BE49-F238E27FC236}">
                        <a16:creationId xmlns:a16="http://schemas.microsoft.com/office/drawing/2014/main" id="{260BCFC6-400C-4C5A-BB61-9EA24A8E0B5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6" name="Afbeelding 69">
                    <a:extLst>
                      <a:ext uri="{FF2B5EF4-FFF2-40B4-BE49-F238E27FC236}">
                        <a16:creationId xmlns:a16="http://schemas.microsoft.com/office/drawing/2014/main" id="{E00A1931-F410-4EF1-9999-2E0E5A3CE3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8" name="Groep 61">
                  <a:extLst>
                    <a:ext uri="{FF2B5EF4-FFF2-40B4-BE49-F238E27FC236}">
                      <a16:creationId xmlns:a16="http://schemas.microsoft.com/office/drawing/2014/main" id="{5CB0A75A-A5BD-40E7-A601-70E4DB00E8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2" name="Rechthoek 65">
                    <a:extLst>
                      <a:ext uri="{FF2B5EF4-FFF2-40B4-BE49-F238E27FC236}">
                        <a16:creationId xmlns:a16="http://schemas.microsoft.com/office/drawing/2014/main" id="{C0D8C576-A27A-4BFF-A293-2D8C2269D07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3" name="Rechthoek 66">
                    <a:extLst>
                      <a:ext uri="{FF2B5EF4-FFF2-40B4-BE49-F238E27FC236}">
                        <a16:creationId xmlns:a16="http://schemas.microsoft.com/office/drawing/2014/main" id="{11F1359E-472D-4F1A-A795-A21048E02D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9" name="Groep 62">
                  <a:extLst>
                    <a:ext uri="{FF2B5EF4-FFF2-40B4-BE49-F238E27FC236}">
                      <a16:creationId xmlns:a16="http://schemas.microsoft.com/office/drawing/2014/main" id="{55743E64-808D-40AF-B0C7-26AC4E04254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0" name="Rechthoek 63">
                    <a:extLst>
                      <a:ext uri="{FF2B5EF4-FFF2-40B4-BE49-F238E27FC236}">
                        <a16:creationId xmlns:a16="http://schemas.microsoft.com/office/drawing/2014/main" id="{6F9C4125-186F-49B5-BDBB-FA900454F0D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1" name="Rechthoek 64">
                    <a:extLst>
                      <a:ext uri="{FF2B5EF4-FFF2-40B4-BE49-F238E27FC236}">
                        <a16:creationId xmlns:a16="http://schemas.microsoft.com/office/drawing/2014/main" id="{57D161A9-B4BC-4AB5-81EC-68128F736CF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5" name="Rechthoek 58">
                <a:extLst>
                  <a:ext uri="{FF2B5EF4-FFF2-40B4-BE49-F238E27FC236}">
                    <a16:creationId xmlns:a16="http://schemas.microsoft.com/office/drawing/2014/main" id="{7F81D149-6B8D-4407-82F1-D088B1EBFCB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6" name="Gelijkbenige driehoek 59">
                <a:extLst>
                  <a:ext uri="{FF2B5EF4-FFF2-40B4-BE49-F238E27FC236}">
                    <a16:creationId xmlns:a16="http://schemas.microsoft.com/office/drawing/2014/main" id="{4AAD505B-1E8C-4FBF-B105-C35B575DF06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ep 25">
              <a:extLst>
                <a:ext uri="{FF2B5EF4-FFF2-40B4-BE49-F238E27FC236}">
                  <a16:creationId xmlns:a16="http://schemas.microsoft.com/office/drawing/2014/main" id="{EDBEF142-169D-4C16-8DA1-4F28BDF81DC9}"/>
                </a:ext>
              </a:extLst>
            </p:cNvPr>
            <p:cNvGrpSpPr/>
            <p:nvPr userDrawn="1"/>
          </p:nvGrpSpPr>
          <p:grpSpPr>
            <a:xfrm>
              <a:off x="12849211" y="2981448"/>
              <a:ext cx="1274309" cy="461233"/>
              <a:chOff x="-3314821" y="2981448"/>
              <a:chExt cx="1558053" cy="563933"/>
            </a:xfrm>
          </p:grpSpPr>
          <p:sp>
            <p:nvSpPr>
              <p:cNvPr id="40" name="Rechthoek 43">
                <a:extLst>
                  <a:ext uri="{FF2B5EF4-FFF2-40B4-BE49-F238E27FC236}">
                    <a16:creationId xmlns:a16="http://schemas.microsoft.com/office/drawing/2014/main" id="{31573FD4-9EB6-4642-8178-48C523E7B74A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hthoek 44">
                <a:extLst>
                  <a:ext uri="{FF2B5EF4-FFF2-40B4-BE49-F238E27FC236}">
                    <a16:creationId xmlns:a16="http://schemas.microsoft.com/office/drawing/2014/main" id="{BCDED293-311A-4C84-8866-B288CEB68EDC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Tekstvak 45">
                <a:extLst>
                  <a:ext uri="{FF2B5EF4-FFF2-40B4-BE49-F238E27FC236}">
                    <a16:creationId xmlns:a16="http://schemas.microsoft.com/office/drawing/2014/main" id="{E81DAA23-3DD9-481F-997A-A6663BE4D4BF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3" name="Tekstvak 46">
                <a:extLst>
                  <a:ext uri="{FF2B5EF4-FFF2-40B4-BE49-F238E27FC236}">
                    <a16:creationId xmlns:a16="http://schemas.microsoft.com/office/drawing/2014/main" id="{88E63B8C-2E94-4B14-ADC7-51B6A08CB9C1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4" name="Vrije vorm: vorm 47">
                <a:extLst>
                  <a:ext uri="{FF2B5EF4-FFF2-40B4-BE49-F238E27FC236}">
                    <a16:creationId xmlns:a16="http://schemas.microsoft.com/office/drawing/2014/main" id="{DDB6B3A1-61AA-489E-BC26-3B9E5A458639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5" name="Gelijkbenige driehoek 48">
                <a:extLst>
                  <a:ext uri="{FF2B5EF4-FFF2-40B4-BE49-F238E27FC236}">
                    <a16:creationId xmlns:a16="http://schemas.microsoft.com/office/drawing/2014/main" id="{3EA6D5F9-60F1-4F12-91E1-9F1E85D8917A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6" name="Groep 49">
                <a:extLst>
                  <a:ext uri="{FF2B5EF4-FFF2-40B4-BE49-F238E27FC236}">
                    <a16:creationId xmlns:a16="http://schemas.microsoft.com/office/drawing/2014/main" id="{8F160C70-9E45-403C-8D98-13CF85DFACA5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1" name="Rechthoek 54">
                  <a:extLst>
                    <a:ext uri="{FF2B5EF4-FFF2-40B4-BE49-F238E27FC236}">
                      <a16:creationId xmlns:a16="http://schemas.microsoft.com/office/drawing/2014/main" id="{8EE6B4B7-7B98-4EDA-AE91-1736C82D936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5">
                  <a:extLst>
                    <a:ext uri="{FF2B5EF4-FFF2-40B4-BE49-F238E27FC236}">
                      <a16:creationId xmlns:a16="http://schemas.microsoft.com/office/drawing/2014/main" id="{7228380F-2989-4250-86D9-81A2AF35EC5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3" name="Rechthoek 56">
                  <a:extLst>
                    <a:ext uri="{FF2B5EF4-FFF2-40B4-BE49-F238E27FC236}">
                      <a16:creationId xmlns:a16="http://schemas.microsoft.com/office/drawing/2014/main" id="{1682DD25-A460-4C6F-81C1-224297EFA90B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7" name="Groep 50">
                <a:extLst>
                  <a:ext uri="{FF2B5EF4-FFF2-40B4-BE49-F238E27FC236}">
                    <a16:creationId xmlns:a16="http://schemas.microsoft.com/office/drawing/2014/main" id="{DBB1D388-AB5F-4973-9860-CDB0EA5BE5BE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8" name="Rechthoek 51">
                  <a:extLst>
                    <a:ext uri="{FF2B5EF4-FFF2-40B4-BE49-F238E27FC236}">
                      <a16:creationId xmlns:a16="http://schemas.microsoft.com/office/drawing/2014/main" id="{811C5F54-F27C-45E5-8863-EA23769BD01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52">
                  <a:extLst>
                    <a:ext uri="{FF2B5EF4-FFF2-40B4-BE49-F238E27FC236}">
                      <a16:creationId xmlns:a16="http://schemas.microsoft.com/office/drawing/2014/main" id="{3DB91BC6-427B-4C03-B250-E877E5623F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0" name="Rechthoek 53">
                  <a:extLst>
                    <a:ext uri="{FF2B5EF4-FFF2-40B4-BE49-F238E27FC236}">
                      <a16:creationId xmlns:a16="http://schemas.microsoft.com/office/drawing/2014/main" id="{B6012FE5-571B-4D6A-A083-F74A2867A99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1" name="ICOON_info">
              <a:extLst>
                <a:ext uri="{FF2B5EF4-FFF2-40B4-BE49-F238E27FC236}">
                  <a16:creationId xmlns:a16="http://schemas.microsoft.com/office/drawing/2014/main" id="{7C4B0137-B6A5-45D5-BD90-9398AD226162}"/>
                </a:ext>
              </a:extLst>
            </p:cNvPr>
            <p:cNvGrpSpPr/>
            <p:nvPr userDrawn="1"/>
          </p:nvGrpSpPr>
          <p:grpSpPr>
            <a:xfrm>
              <a:off x="15787296" y="6765300"/>
              <a:ext cx="283685" cy="283685"/>
              <a:chOff x="-510741" y="5913713"/>
              <a:chExt cx="267555" cy="267555"/>
            </a:xfrm>
          </p:grpSpPr>
          <p:sp>
            <p:nvSpPr>
              <p:cNvPr id="38" name="Ovaal 41">
                <a:extLst>
                  <a:ext uri="{FF2B5EF4-FFF2-40B4-BE49-F238E27FC236}">
                    <a16:creationId xmlns:a16="http://schemas.microsoft.com/office/drawing/2014/main" id="{3DA4890B-1D66-47C5-AE28-8555F0E4232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Graphic 163" descr="Informatie">
                <a:extLst>
                  <a:ext uri="{FF2B5EF4-FFF2-40B4-BE49-F238E27FC236}">
                    <a16:creationId xmlns:a16="http://schemas.microsoft.com/office/drawing/2014/main" id="{37B40E70-DA66-485C-88ED-D7131945D48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ep 27">
              <a:extLst>
                <a:ext uri="{FF2B5EF4-FFF2-40B4-BE49-F238E27FC236}">
                  <a16:creationId xmlns:a16="http://schemas.microsoft.com/office/drawing/2014/main" id="{0E6561FB-515A-4758-ACA2-3D82E9D6BD1F}"/>
                </a:ext>
              </a:extLst>
            </p:cNvPr>
            <p:cNvGrpSpPr/>
            <p:nvPr userDrawn="1"/>
          </p:nvGrpSpPr>
          <p:grpSpPr>
            <a:xfrm>
              <a:off x="12859313" y="6485203"/>
              <a:ext cx="2734765" cy="262633"/>
              <a:chOff x="5114260" y="1193211"/>
              <a:chExt cx="2516594" cy="241682"/>
            </a:xfrm>
          </p:grpSpPr>
          <p:sp>
            <p:nvSpPr>
              <p:cNvPr id="29" name="Rechthoek 31">
                <a:extLst>
                  <a:ext uri="{FF2B5EF4-FFF2-40B4-BE49-F238E27FC236}">
                    <a16:creationId xmlns:a16="http://schemas.microsoft.com/office/drawing/2014/main" id="{B868E3FA-5198-427B-96AF-07C9C3266030}"/>
                  </a:ext>
                </a:extLst>
              </p:cNvPr>
              <p:cNvSpPr/>
              <p:nvPr userDrawn="1"/>
            </p:nvSpPr>
            <p:spPr>
              <a:xfrm>
                <a:off x="5114260" y="1193211"/>
                <a:ext cx="2516594" cy="241682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" name="Tekstvak 34">
                <a:extLst>
                  <a:ext uri="{FF2B5EF4-FFF2-40B4-BE49-F238E27FC236}">
                    <a16:creationId xmlns:a16="http://schemas.microsoft.com/office/drawing/2014/main" id="{40E9396A-F1A6-4842-BBED-BE21231C7669}"/>
                  </a:ext>
                </a:extLst>
              </p:cNvPr>
              <p:cNvSpPr txBox="1"/>
              <p:nvPr userDrawn="1"/>
            </p:nvSpPr>
            <p:spPr>
              <a:xfrm>
                <a:off x="5121009" y="1214216"/>
                <a:ext cx="1156604" cy="21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u="none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Transparency</a:t>
                </a:r>
              </a:p>
            </p:txBody>
          </p:sp>
          <p:cxnSp>
            <p:nvCxnSpPr>
              <p:cNvPr id="32" name="Rechte verbindingslijn 36">
                <a:extLst>
                  <a:ext uri="{FF2B5EF4-FFF2-40B4-BE49-F238E27FC236}">
                    <a16:creationId xmlns:a16="http://schemas.microsoft.com/office/drawing/2014/main" id="{B4013DAC-3C1E-41D0-BE52-BB9396BED2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878248" y="1317963"/>
                <a:ext cx="958480" cy="0"/>
              </a:xfrm>
              <a:prstGeom prst="line">
                <a:avLst/>
              </a:prstGeom>
              <a:noFill/>
              <a:ln w="12700" cap="flat" cmpd="sng" algn="ctr">
                <a:solidFill>
                  <a:srgbClr val="9D9FA1"/>
                </a:solidFill>
                <a:prstDash val="solid"/>
              </a:ln>
              <a:effectLst/>
            </p:spPr>
          </p:cxnSp>
          <p:sp>
            <p:nvSpPr>
              <p:cNvPr id="34" name="Rechthoek 37">
                <a:extLst>
                  <a:ext uri="{FF2B5EF4-FFF2-40B4-BE49-F238E27FC236}">
                    <a16:creationId xmlns:a16="http://schemas.microsoft.com/office/drawing/2014/main" id="{78330139-C3FC-46C5-9C94-73CB1D67F2D2}"/>
                  </a:ext>
                </a:extLst>
              </p:cNvPr>
              <p:cNvSpPr/>
              <p:nvPr userDrawn="1"/>
            </p:nvSpPr>
            <p:spPr>
              <a:xfrm>
                <a:off x="7020991" y="1230251"/>
                <a:ext cx="570656" cy="15949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6000" tIns="36000" rIns="36000" bIns="36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l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60%</a:t>
                </a:r>
              </a:p>
            </p:txBody>
          </p:sp>
          <p:sp>
            <p:nvSpPr>
              <p:cNvPr id="35" name="Gelijkbenige driehoek 38">
                <a:extLst>
                  <a:ext uri="{FF2B5EF4-FFF2-40B4-BE49-F238E27FC236}">
                    <a16:creationId xmlns:a16="http://schemas.microsoft.com/office/drawing/2014/main" id="{2F74B444-8E28-4C46-A0A3-C4B45D6052BD}"/>
                  </a:ext>
                </a:extLst>
              </p:cNvPr>
              <p:cNvSpPr/>
              <p:nvPr userDrawn="1"/>
            </p:nvSpPr>
            <p:spPr>
              <a:xfrm>
                <a:off x="7508703" y="1255045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Gelijkbenige driehoek 39">
                <a:extLst>
                  <a:ext uri="{FF2B5EF4-FFF2-40B4-BE49-F238E27FC236}">
                    <a16:creationId xmlns:a16="http://schemas.microsoft.com/office/drawing/2014/main" id="{BD2B0155-9C1E-4175-A1B5-16F547DF779F}"/>
                  </a:ext>
                </a:extLst>
              </p:cNvPr>
              <p:cNvSpPr/>
              <p:nvPr userDrawn="1"/>
            </p:nvSpPr>
            <p:spPr>
              <a:xfrm flipV="1">
                <a:off x="7508703" y="1332327"/>
                <a:ext cx="44712" cy="31855"/>
              </a:xfrm>
              <a:prstGeom prst="triangle">
                <a:avLst/>
              </a:prstGeom>
              <a:solidFill>
                <a:srgbClr val="696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hthoek 40">
                <a:extLst>
                  <a:ext uri="{FF2B5EF4-FFF2-40B4-BE49-F238E27FC236}">
                    <a16:creationId xmlns:a16="http://schemas.microsoft.com/office/drawing/2014/main" id="{644E29E7-BD95-41DA-BCBC-60849C44D774}"/>
                  </a:ext>
                </a:extLst>
              </p:cNvPr>
              <p:cNvSpPr/>
              <p:nvPr userDrawn="1"/>
            </p:nvSpPr>
            <p:spPr>
              <a:xfrm>
                <a:off x="6471365" y="1274066"/>
                <a:ext cx="28792" cy="87795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5" name="Ovaal 28">
              <a:extLst>
                <a:ext uri="{FF2B5EF4-FFF2-40B4-BE49-F238E27FC236}">
                  <a16:creationId xmlns:a16="http://schemas.microsoft.com/office/drawing/2014/main" id="{1DD3664A-BE49-4E62-A797-E8560AE72133}"/>
                </a:ext>
              </a:extLst>
            </p:cNvPr>
            <p:cNvSpPr/>
            <p:nvPr userDrawn="1"/>
          </p:nvSpPr>
          <p:spPr>
            <a:xfrm>
              <a:off x="12560445" y="588320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6" name="Rechthoek 29">
              <a:extLst>
                <a:ext uri="{FF2B5EF4-FFF2-40B4-BE49-F238E27FC236}">
                  <a16:creationId xmlns:a16="http://schemas.microsoft.com/office/drawing/2014/main" id="{15E6FFB7-60AD-4D13-8929-273FC8CBF3AA}"/>
                </a:ext>
              </a:extLst>
            </p:cNvPr>
            <p:cNvSpPr/>
            <p:nvPr userDrawn="1"/>
          </p:nvSpPr>
          <p:spPr>
            <a:xfrm>
              <a:off x="12844617" y="5883203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dirty="0"/>
                <a:t>Use the ‘</a:t>
              </a:r>
              <a:r>
                <a:rPr lang="en-GB" sz="1200" b="1" dirty="0"/>
                <a:t>Picture transparency</a:t>
              </a:r>
              <a:r>
                <a:rPr lang="en-GB" sz="1200" dirty="0"/>
                <a:t>’ slider or number box to adjust the transparency of </a:t>
              </a:r>
              <a:br>
                <a:rPr lang="en-GB" sz="1200" dirty="0"/>
              </a:br>
              <a:r>
                <a:rPr lang="en-GB" sz="1200" dirty="0"/>
                <a:t>the image to 60%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Ovaal 96">
              <a:extLst>
                <a:ext uri="{FF2B5EF4-FFF2-40B4-BE49-F238E27FC236}">
                  <a16:creationId xmlns:a16="http://schemas.microsoft.com/office/drawing/2014/main" id="{DEDDC06E-C16D-420A-9DAF-BACA2DE7E268}"/>
                </a:ext>
              </a:extLst>
            </p:cNvPr>
            <p:cNvSpPr/>
            <p:nvPr userDrawn="1"/>
          </p:nvSpPr>
          <p:spPr>
            <a:xfrm>
              <a:off x="12560445" y="519765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97">
              <a:extLst>
                <a:ext uri="{FF2B5EF4-FFF2-40B4-BE49-F238E27FC236}">
                  <a16:creationId xmlns:a16="http://schemas.microsoft.com/office/drawing/2014/main" id="{B4BFD824-59B2-4A90-AB30-D41ECD0A8984}"/>
                </a:ext>
              </a:extLst>
            </p:cNvPr>
            <p:cNvSpPr/>
            <p:nvPr userDrawn="1"/>
          </p:nvSpPr>
          <p:spPr>
            <a:xfrm>
              <a:off x="12844617" y="5197657"/>
              <a:ext cx="2944682" cy="53645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image and choose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‘Size and position’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‘Picture’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(4</a:t>
              </a:r>
              <a:r>
                <a:rPr kumimoji="0" lang="en-US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icon).</a:t>
              </a:r>
            </a:p>
          </p:txBody>
        </p:sp>
      </p:grpSp>
      <p:grpSp>
        <p:nvGrpSpPr>
          <p:cNvPr id="79" name="INSTRUCTION">
            <a:extLst>
              <a:ext uri="{FF2B5EF4-FFF2-40B4-BE49-F238E27FC236}">
                <a16:creationId xmlns:a16="http://schemas.microsoft.com/office/drawing/2014/main" id="{18C3E66E-BF5F-4772-835D-58B148484717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80" name="Rechthoek 78">
              <a:extLst>
                <a:ext uri="{FF2B5EF4-FFF2-40B4-BE49-F238E27FC236}">
                  <a16:creationId xmlns:a16="http://schemas.microsoft.com/office/drawing/2014/main" id="{820E2E47-3FCC-4BBA-9465-39CACC59B90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1" name="Ovaal 79">
              <a:extLst>
                <a:ext uri="{FF2B5EF4-FFF2-40B4-BE49-F238E27FC236}">
                  <a16:creationId xmlns:a16="http://schemas.microsoft.com/office/drawing/2014/main" id="{FBEF4CAA-B469-4045-BF49-6668336BE0F1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2" name="Rechthoek 80">
              <a:extLst>
                <a:ext uri="{FF2B5EF4-FFF2-40B4-BE49-F238E27FC236}">
                  <a16:creationId xmlns:a16="http://schemas.microsoft.com/office/drawing/2014/main" id="{E16131E6-49A8-47BE-9706-24ED21165C2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 Light" panose="020F03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1">
              <a:extLst>
                <a:ext uri="{FF2B5EF4-FFF2-40B4-BE49-F238E27FC236}">
                  <a16:creationId xmlns:a16="http://schemas.microsoft.com/office/drawing/2014/main" id="{3B8971E4-1677-43F5-BC20-4A5166912C9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4" name="Rechthoek 82">
              <a:extLst>
                <a:ext uri="{FF2B5EF4-FFF2-40B4-BE49-F238E27FC236}">
                  <a16:creationId xmlns:a16="http://schemas.microsoft.com/office/drawing/2014/main" id="{69D6BCFC-7C9C-4609-88E8-08518743C7E1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5" name="Rechthoek 83">
              <a:extLst>
                <a:ext uri="{FF2B5EF4-FFF2-40B4-BE49-F238E27FC236}">
                  <a16:creationId xmlns:a16="http://schemas.microsoft.com/office/drawing/2014/main" id="{B7919F62-7E43-4E20-B417-FF8F073CCDC5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86" name="Ovaal 84">
              <a:extLst>
                <a:ext uri="{FF2B5EF4-FFF2-40B4-BE49-F238E27FC236}">
                  <a16:creationId xmlns:a16="http://schemas.microsoft.com/office/drawing/2014/main" id="{3000E0B0-C122-45E2-A470-CBC0634EA941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7" name="Rechthoek 85">
              <a:extLst>
                <a:ext uri="{FF2B5EF4-FFF2-40B4-BE49-F238E27FC236}">
                  <a16:creationId xmlns:a16="http://schemas.microsoft.com/office/drawing/2014/main" id="{9FA68C87-5A0F-43C7-A72F-9BE37FD235AB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0363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8" name="Ovaal 86">
              <a:extLst>
                <a:ext uri="{FF2B5EF4-FFF2-40B4-BE49-F238E27FC236}">
                  <a16:creationId xmlns:a16="http://schemas.microsoft.com/office/drawing/2014/main" id="{E1B8FC6C-AE7E-4F19-AB04-CC09A9A3AD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9" name="Rechthoek 87">
              <a:extLst>
                <a:ext uri="{FF2B5EF4-FFF2-40B4-BE49-F238E27FC236}">
                  <a16:creationId xmlns:a16="http://schemas.microsoft.com/office/drawing/2014/main" id="{35188DB0-464E-492D-A50A-EA4BEAE435C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 / QUOTE</a:t>
              </a:r>
            </a:p>
          </p:txBody>
        </p:sp>
        <p:sp>
          <p:nvSpPr>
            <p:cNvPr id="90" name="Ovaal 88">
              <a:extLst>
                <a:ext uri="{FF2B5EF4-FFF2-40B4-BE49-F238E27FC236}">
                  <a16:creationId xmlns:a16="http://schemas.microsoft.com/office/drawing/2014/main" id="{6E235B0A-02DF-4C26-BFAC-18562CE3EED6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91" name="Rechthoek 89">
              <a:extLst>
                <a:ext uri="{FF2B5EF4-FFF2-40B4-BE49-F238E27FC236}">
                  <a16:creationId xmlns:a16="http://schemas.microsoft.com/office/drawing/2014/main" id="{4FFA0A21-1E9F-4BFB-B194-100AB3E9DB1D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92" name="Ovaal 90">
              <a:extLst>
                <a:ext uri="{FF2B5EF4-FFF2-40B4-BE49-F238E27FC236}">
                  <a16:creationId xmlns:a16="http://schemas.microsoft.com/office/drawing/2014/main" id="{D15CC983-D44E-4C90-A27B-AE6EFEAC980B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93" name="Rechthoek 91">
              <a:extLst>
                <a:ext uri="{FF2B5EF4-FFF2-40B4-BE49-F238E27FC236}">
                  <a16:creationId xmlns:a16="http://schemas.microsoft.com/office/drawing/2014/main" id="{7BC8AD54-C764-47C0-834A-7EBD5C5BE92A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romanU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94" name="Ovaal 92">
              <a:extLst>
                <a:ext uri="{FF2B5EF4-FFF2-40B4-BE49-F238E27FC236}">
                  <a16:creationId xmlns:a16="http://schemas.microsoft.com/office/drawing/2014/main" id="{FE006136-1E5D-429D-AC93-F0DF2E8A0AF4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5" name="Rechthoek 93">
              <a:extLst>
                <a:ext uri="{FF2B5EF4-FFF2-40B4-BE49-F238E27FC236}">
                  <a16:creationId xmlns:a16="http://schemas.microsoft.com/office/drawing/2014/main" id="{564286AD-56C6-42CD-BCBF-ABEA4F070761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80975" marR="0" lvl="0" indent="-18097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96" name="Ovaal 94">
              <a:extLst>
                <a:ext uri="{FF2B5EF4-FFF2-40B4-BE49-F238E27FC236}">
                  <a16:creationId xmlns:a16="http://schemas.microsoft.com/office/drawing/2014/main" id="{5204BBA0-E0B7-4CCB-9C7D-003F77E59C2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7" name="Rechthoek 95">
              <a:extLst>
                <a:ext uri="{FF2B5EF4-FFF2-40B4-BE49-F238E27FC236}">
                  <a16:creationId xmlns:a16="http://schemas.microsoft.com/office/drawing/2014/main" id="{DCDA66A7-B856-4050-ACB7-4C12D546BB06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8" name="Ovaal 96">
              <a:extLst>
                <a:ext uri="{FF2B5EF4-FFF2-40B4-BE49-F238E27FC236}">
                  <a16:creationId xmlns:a16="http://schemas.microsoft.com/office/drawing/2014/main" id="{8B43E163-FDA0-467A-9829-1BDC08030768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9" name="Rechthoek 97">
              <a:extLst>
                <a:ext uri="{FF2B5EF4-FFF2-40B4-BE49-F238E27FC236}">
                  <a16:creationId xmlns:a16="http://schemas.microsoft.com/office/drawing/2014/main" id="{A2AC8285-1034-48FF-8617-EB0216B759F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0" name="Rechthoek 98">
              <a:extLst>
                <a:ext uri="{FF2B5EF4-FFF2-40B4-BE49-F238E27FC236}">
                  <a16:creationId xmlns:a16="http://schemas.microsoft.com/office/drawing/2014/main" id="{31F7984D-5216-406A-ACDB-203EB781039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101" name="ICOON_info">
              <a:extLst>
                <a:ext uri="{FF2B5EF4-FFF2-40B4-BE49-F238E27FC236}">
                  <a16:creationId xmlns:a16="http://schemas.microsoft.com/office/drawing/2014/main" id="{802FB176-DD5A-4EB4-BA4A-C046D1D830DC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43" name="Ovaal 141">
                <a:extLst>
                  <a:ext uri="{FF2B5EF4-FFF2-40B4-BE49-F238E27FC236}">
                    <a16:creationId xmlns:a16="http://schemas.microsoft.com/office/drawing/2014/main" id="{7737B4AC-9930-4C37-B8F4-04A7268AD2E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Graphic 163" descr="Informatie">
                <a:extLst>
                  <a:ext uri="{FF2B5EF4-FFF2-40B4-BE49-F238E27FC236}">
                    <a16:creationId xmlns:a16="http://schemas.microsoft.com/office/drawing/2014/main" id="{F283AC43-DC5F-47FD-B734-290FF7E2AB63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2" name="VOORBEELD">
              <a:extLst>
                <a:ext uri="{FF2B5EF4-FFF2-40B4-BE49-F238E27FC236}">
                  <a16:creationId xmlns:a16="http://schemas.microsoft.com/office/drawing/2014/main" id="{DA4466F5-0598-4780-9F84-9C746B6877BD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103" name="Rechthoek 101">
                <a:extLst>
                  <a:ext uri="{FF2B5EF4-FFF2-40B4-BE49-F238E27FC236}">
                    <a16:creationId xmlns:a16="http://schemas.microsoft.com/office/drawing/2014/main" id="{07776D2F-36FF-4282-95F8-3AC72605E40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04" name="Rechthoek 102">
                <a:extLst>
                  <a:ext uri="{FF2B5EF4-FFF2-40B4-BE49-F238E27FC236}">
                    <a16:creationId xmlns:a16="http://schemas.microsoft.com/office/drawing/2014/main" id="{8AF9B312-95A0-4017-9519-AD0B1344AC51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5" name="Groep 103">
                <a:extLst>
                  <a:ext uri="{FF2B5EF4-FFF2-40B4-BE49-F238E27FC236}">
                    <a16:creationId xmlns:a16="http://schemas.microsoft.com/office/drawing/2014/main" id="{40C6D6FA-7120-4375-8E85-8EF211E1FDD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6" name="Groep 134">
                  <a:extLst>
                    <a:ext uri="{FF2B5EF4-FFF2-40B4-BE49-F238E27FC236}">
                      <a16:creationId xmlns:a16="http://schemas.microsoft.com/office/drawing/2014/main" id="{E3113C5B-8FDD-4CF2-8B03-AB4C163E22B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6">
                    <a:extLst>
                      <a:ext uri="{FF2B5EF4-FFF2-40B4-BE49-F238E27FC236}">
                        <a16:creationId xmlns:a16="http://schemas.microsoft.com/office/drawing/2014/main" id="{4C9D6A5B-CEE6-4479-917D-00196480A6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7">
                    <a:extLst>
                      <a:ext uri="{FF2B5EF4-FFF2-40B4-BE49-F238E27FC236}">
                        <a16:creationId xmlns:a16="http://schemas.microsoft.com/office/drawing/2014/main" id="{447F9EEF-9A5A-4206-9102-9CFCB763A2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8">
                    <a:extLst>
                      <a:ext uri="{FF2B5EF4-FFF2-40B4-BE49-F238E27FC236}">
                        <a16:creationId xmlns:a16="http://schemas.microsoft.com/office/drawing/2014/main" id="{D4B5292D-3DD0-4B66-BB64-E7C67AF048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39">
                    <a:extLst>
                      <a:ext uri="{FF2B5EF4-FFF2-40B4-BE49-F238E27FC236}">
                        <a16:creationId xmlns:a16="http://schemas.microsoft.com/office/drawing/2014/main" id="{D68A2712-6996-490F-AB5A-4A5DBACCC4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0">
                    <a:extLst>
                      <a:ext uri="{FF2B5EF4-FFF2-40B4-BE49-F238E27FC236}">
                        <a16:creationId xmlns:a16="http://schemas.microsoft.com/office/drawing/2014/main" id="{937C5576-787F-40B5-A0B0-4DF3823992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5">
                  <a:extLst>
                    <a:ext uri="{FF2B5EF4-FFF2-40B4-BE49-F238E27FC236}">
                      <a16:creationId xmlns:a16="http://schemas.microsoft.com/office/drawing/2014/main" id="{0D0F7EC3-5AC6-40AC-BECA-C99D85AC76B4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6" name="Groep 104">
                <a:extLst>
                  <a:ext uri="{FF2B5EF4-FFF2-40B4-BE49-F238E27FC236}">
                    <a16:creationId xmlns:a16="http://schemas.microsoft.com/office/drawing/2014/main" id="{307DF6B9-A36C-496F-B332-0773F592EEB9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9" name="Groep 127">
                  <a:extLst>
                    <a:ext uri="{FF2B5EF4-FFF2-40B4-BE49-F238E27FC236}">
                      <a16:creationId xmlns:a16="http://schemas.microsoft.com/office/drawing/2014/main" id="{D639B8AB-C5A1-41AC-9D7A-E59DC47CE80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1" name="Rechte verbindingslijn 129">
                    <a:extLst>
                      <a:ext uri="{FF2B5EF4-FFF2-40B4-BE49-F238E27FC236}">
                        <a16:creationId xmlns:a16="http://schemas.microsoft.com/office/drawing/2014/main" id="{015DED24-7DA6-4BEE-9368-B21A2EAA01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0">
                    <a:extLst>
                      <a:ext uri="{FF2B5EF4-FFF2-40B4-BE49-F238E27FC236}">
                        <a16:creationId xmlns:a16="http://schemas.microsoft.com/office/drawing/2014/main" id="{604D6FB3-7AED-4DCB-B178-B05A08549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1">
                    <a:extLst>
                      <a:ext uri="{FF2B5EF4-FFF2-40B4-BE49-F238E27FC236}">
                        <a16:creationId xmlns:a16="http://schemas.microsoft.com/office/drawing/2014/main" id="{98B3890D-7038-4B8F-90DC-11619C1A66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2">
                    <a:extLst>
                      <a:ext uri="{FF2B5EF4-FFF2-40B4-BE49-F238E27FC236}">
                        <a16:creationId xmlns:a16="http://schemas.microsoft.com/office/drawing/2014/main" id="{715B493F-0023-4578-8ACC-1F08DFF97F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3">
                    <a:extLst>
                      <a:ext uri="{FF2B5EF4-FFF2-40B4-BE49-F238E27FC236}">
                        <a16:creationId xmlns:a16="http://schemas.microsoft.com/office/drawing/2014/main" id="{660AC89B-13FF-49D1-B1DA-0B461D4741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0" name="Pijl: rechts 128">
                  <a:extLst>
                    <a:ext uri="{FF2B5EF4-FFF2-40B4-BE49-F238E27FC236}">
                      <a16:creationId xmlns:a16="http://schemas.microsoft.com/office/drawing/2014/main" id="{62763E90-15CF-4510-9A1F-27E008AD685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7" name="Rechte verbindingslijn 105">
                <a:extLst>
                  <a:ext uri="{FF2B5EF4-FFF2-40B4-BE49-F238E27FC236}">
                    <a16:creationId xmlns:a16="http://schemas.microsoft.com/office/drawing/2014/main" id="{480EF7B2-0CED-4E91-A282-E4643F0255C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8" name="Rechte verbindingslijn 106">
                <a:extLst>
                  <a:ext uri="{FF2B5EF4-FFF2-40B4-BE49-F238E27FC236}">
                    <a16:creationId xmlns:a16="http://schemas.microsoft.com/office/drawing/2014/main" id="{2822657A-FC1F-463F-9414-DE9E37576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9" name="Rechthoek 107">
                <a:extLst>
                  <a:ext uri="{FF2B5EF4-FFF2-40B4-BE49-F238E27FC236}">
                    <a16:creationId xmlns:a16="http://schemas.microsoft.com/office/drawing/2014/main" id="{EEC158AD-1732-43F5-AED6-1CC9008ED08A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10" name="Rechthoek 108">
                <a:extLst>
                  <a:ext uri="{FF2B5EF4-FFF2-40B4-BE49-F238E27FC236}">
                    <a16:creationId xmlns:a16="http://schemas.microsoft.com/office/drawing/2014/main" id="{8D922C97-AE9A-40F0-B132-1E0ED590F9D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11" name="Groep 109">
                <a:extLst>
                  <a:ext uri="{FF2B5EF4-FFF2-40B4-BE49-F238E27FC236}">
                    <a16:creationId xmlns:a16="http://schemas.microsoft.com/office/drawing/2014/main" id="{BDC0352F-5714-40FE-A8BB-BBE3C19AD908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21" name="Rechthoek 119">
                  <a:extLst>
                    <a:ext uri="{FF2B5EF4-FFF2-40B4-BE49-F238E27FC236}">
                      <a16:creationId xmlns:a16="http://schemas.microsoft.com/office/drawing/2014/main" id="{D256FC7D-84CD-451E-83CB-55A8032B70F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2" name="Groep 120">
                  <a:extLst>
                    <a:ext uri="{FF2B5EF4-FFF2-40B4-BE49-F238E27FC236}">
                      <a16:creationId xmlns:a16="http://schemas.microsoft.com/office/drawing/2014/main" id="{9C7209E8-F919-42F5-8D24-0A7D8CD6A0B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24" name="Rechte verbindingslijn 122">
                    <a:extLst>
                      <a:ext uri="{FF2B5EF4-FFF2-40B4-BE49-F238E27FC236}">
                        <a16:creationId xmlns:a16="http://schemas.microsoft.com/office/drawing/2014/main" id="{BC05BCA7-AAD4-4FE8-BDEA-4CDBD5890E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5" name="Rechte verbindingslijn 123">
                    <a:extLst>
                      <a:ext uri="{FF2B5EF4-FFF2-40B4-BE49-F238E27FC236}">
                        <a16:creationId xmlns:a16="http://schemas.microsoft.com/office/drawing/2014/main" id="{DBD7C6E2-F110-467E-850F-6DDB68EF52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6" name="Rechte verbindingslijn 124">
                    <a:extLst>
                      <a:ext uri="{FF2B5EF4-FFF2-40B4-BE49-F238E27FC236}">
                        <a16:creationId xmlns:a16="http://schemas.microsoft.com/office/drawing/2014/main" id="{4917866B-D57A-4EFE-A19B-91C16ED74A3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5">
                    <a:extLst>
                      <a:ext uri="{FF2B5EF4-FFF2-40B4-BE49-F238E27FC236}">
                        <a16:creationId xmlns:a16="http://schemas.microsoft.com/office/drawing/2014/main" id="{68849F05-C64D-4357-B303-E1CAAAAB8E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6">
                    <a:extLst>
                      <a:ext uri="{FF2B5EF4-FFF2-40B4-BE49-F238E27FC236}">
                        <a16:creationId xmlns:a16="http://schemas.microsoft.com/office/drawing/2014/main" id="{5A545A11-6E65-43AF-B79F-B761E956F0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3" name="Pijl: rechts 121">
                  <a:extLst>
                    <a:ext uri="{FF2B5EF4-FFF2-40B4-BE49-F238E27FC236}">
                      <a16:creationId xmlns:a16="http://schemas.microsoft.com/office/drawing/2014/main" id="{CFEAB88F-20E9-4A92-905F-DD6E205AA72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2" name="Groep 110">
                <a:extLst>
                  <a:ext uri="{FF2B5EF4-FFF2-40B4-BE49-F238E27FC236}">
                    <a16:creationId xmlns:a16="http://schemas.microsoft.com/office/drawing/2014/main" id="{012218BE-FD9A-4E9F-8680-155F825B1E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13" name="Rechthoek 111">
                  <a:extLst>
                    <a:ext uri="{FF2B5EF4-FFF2-40B4-BE49-F238E27FC236}">
                      <a16:creationId xmlns:a16="http://schemas.microsoft.com/office/drawing/2014/main" id="{C29A4031-B22B-445D-980F-837DA42ADF06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4" name="Groep 112">
                  <a:extLst>
                    <a:ext uri="{FF2B5EF4-FFF2-40B4-BE49-F238E27FC236}">
                      <a16:creationId xmlns:a16="http://schemas.microsoft.com/office/drawing/2014/main" id="{8033FCFC-CE95-4BBB-9B16-201D00D9D47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6" name="Rechte verbindingslijn 114">
                    <a:extLst>
                      <a:ext uri="{FF2B5EF4-FFF2-40B4-BE49-F238E27FC236}">
                        <a16:creationId xmlns:a16="http://schemas.microsoft.com/office/drawing/2014/main" id="{1758CC50-76BA-46B4-ABC5-75583CCF6A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7" name="Rechte verbindingslijn 115">
                    <a:extLst>
                      <a:ext uri="{FF2B5EF4-FFF2-40B4-BE49-F238E27FC236}">
                        <a16:creationId xmlns:a16="http://schemas.microsoft.com/office/drawing/2014/main" id="{2C8D49BE-497B-4131-AFDB-29D1A3D4A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8" name="Rechte verbindingslijn 116">
                    <a:extLst>
                      <a:ext uri="{FF2B5EF4-FFF2-40B4-BE49-F238E27FC236}">
                        <a16:creationId xmlns:a16="http://schemas.microsoft.com/office/drawing/2014/main" id="{EF0F7B91-0511-4E17-98E1-96E1F9D67A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9" name="Rechte verbindingslijn 117">
                    <a:extLst>
                      <a:ext uri="{FF2B5EF4-FFF2-40B4-BE49-F238E27FC236}">
                        <a16:creationId xmlns:a16="http://schemas.microsoft.com/office/drawing/2014/main" id="{FFD23A24-14D0-4046-B38F-F583DE3093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8">
                    <a:extLst>
                      <a:ext uri="{FF2B5EF4-FFF2-40B4-BE49-F238E27FC236}">
                        <a16:creationId xmlns:a16="http://schemas.microsoft.com/office/drawing/2014/main" id="{18A25160-A48C-49E6-A28A-E552FA46C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5" name="Pijl: rechts 113">
                  <a:extLst>
                    <a:ext uri="{FF2B5EF4-FFF2-40B4-BE49-F238E27FC236}">
                      <a16:creationId xmlns:a16="http://schemas.microsoft.com/office/drawing/2014/main" id="{342E0BC0-74FE-4DB4-A640-691EAD1A9EC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27EBEB24-2B97-4406-BFB8-48F31C595512}"/>
              </a:ext>
            </a:extLst>
          </p:cNvPr>
          <p:cNvGrpSpPr/>
          <p:nvPr userDrawn="1"/>
        </p:nvGrpSpPr>
        <p:grpSpPr>
          <a:xfrm>
            <a:off x="5846" y="7033211"/>
            <a:ext cx="3727954" cy="1577390"/>
            <a:chOff x="5846" y="7033211"/>
            <a:chExt cx="3727954" cy="1577390"/>
          </a:xfrm>
        </p:grpSpPr>
        <p:sp>
          <p:nvSpPr>
            <p:cNvPr id="146" name="Rechthoek 14">
              <a:extLst>
                <a:ext uri="{FF2B5EF4-FFF2-40B4-BE49-F238E27FC236}">
                  <a16:creationId xmlns:a16="http://schemas.microsoft.com/office/drawing/2014/main" id="{A0B14EE8-8976-4317-B12A-2DF96C6CF898}"/>
                </a:ext>
              </a:extLst>
            </p:cNvPr>
            <p:cNvSpPr/>
            <p:nvPr userDrawn="1"/>
          </p:nvSpPr>
          <p:spPr>
            <a:xfrm>
              <a:off x="5846" y="7033211"/>
              <a:ext cx="3727954" cy="1577390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EDIT Footer, slide number</a:t>
              </a:r>
              <a:b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and date</a:t>
              </a:r>
            </a:p>
          </p:txBody>
        </p:sp>
        <p:sp>
          <p:nvSpPr>
            <p:cNvPr id="147" name="Ovaal 15">
              <a:extLst>
                <a:ext uri="{FF2B5EF4-FFF2-40B4-BE49-F238E27FC236}">
                  <a16:creationId xmlns:a16="http://schemas.microsoft.com/office/drawing/2014/main" id="{9E598D65-CDFA-4716-B72C-9D8EAE04DBEE}"/>
                </a:ext>
              </a:extLst>
            </p:cNvPr>
            <p:cNvSpPr/>
            <p:nvPr userDrawn="1"/>
          </p:nvSpPr>
          <p:spPr>
            <a:xfrm>
              <a:off x="188424" y="767853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6">
              <a:extLst>
                <a:ext uri="{FF2B5EF4-FFF2-40B4-BE49-F238E27FC236}">
                  <a16:creationId xmlns:a16="http://schemas.microsoft.com/office/drawing/2014/main" id="{5C7ADA6C-E347-4626-99B2-3938CBE8987E}"/>
                </a:ext>
              </a:extLst>
            </p:cNvPr>
            <p:cNvSpPr/>
            <p:nvPr userDrawn="1"/>
          </p:nvSpPr>
          <p:spPr>
            <a:xfrm>
              <a:off x="472596" y="7678534"/>
              <a:ext cx="2322719" cy="31672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‘Header &amp; Footer’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49" name="Ovaal 17">
              <a:extLst>
                <a:ext uri="{FF2B5EF4-FFF2-40B4-BE49-F238E27FC236}">
                  <a16:creationId xmlns:a16="http://schemas.microsoft.com/office/drawing/2014/main" id="{4927D0B2-44CD-4AE4-990E-92CC80337BCC}"/>
                </a:ext>
              </a:extLst>
            </p:cNvPr>
            <p:cNvSpPr/>
            <p:nvPr userDrawn="1"/>
          </p:nvSpPr>
          <p:spPr>
            <a:xfrm>
              <a:off x="188424" y="810886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0" name="Rechthoek 18">
              <a:extLst>
                <a:ext uri="{FF2B5EF4-FFF2-40B4-BE49-F238E27FC236}">
                  <a16:creationId xmlns:a16="http://schemas.microsoft.com/office/drawing/2014/main" id="{62AC4D09-48D6-4B34-9ED3-78063629A7CD}"/>
                </a:ext>
              </a:extLst>
            </p:cNvPr>
            <p:cNvSpPr/>
            <p:nvPr userDrawn="1"/>
          </p:nvSpPr>
          <p:spPr>
            <a:xfrm>
              <a:off x="472596" y="8108870"/>
              <a:ext cx="2322719" cy="38098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‘Apply to All’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apply the changes to every slide.</a:t>
              </a:r>
            </a:p>
          </p:txBody>
        </p:sp>
        <p:grpSp>
          <p:nvGrpSpPr>
            <p:cNvPr id="151" name="Groep 19">
              <a:extLst>
                <a:ext uri="{FF2B5EF4-FFF2-40B4-BE49-F238E27FC236}">
                  <a16:creationId xmlns:a16="http://schemas.microsoft.com/office/drawing/2014/main" id="{B4C2528D-BA30-44B8-9E30-DA354C521404}"/>
                </a:ext>
              </a:extLst>
            </p:cNvPr>
            <p:cNvGrpSpPr/>
            <p:nvPr userDrawn="1"/>
          </p:nvGrpSpPr>
          <p:grpSpPr>
            <a:xfrm>
              <a:off x="2939884" y="7739834"/>
              <a:ext cx="681133" cy="750023"/>
              <a:chOff x="-910573" y="4987990"/>
              <a:chExt cx="681133" cy="750023"/>
            </a:xfrm>
          </p:grpSpPr>
          <p:grpSp>
            <p:nvGrpSpPr>
              <p:cNvPr id="152" name="Groep 20">
                <a:extLst>
                  <a:ext uri="{FF2B5EF4-FFF2-40B4-BE49-F238E27FC236}">
                    <a16:creationId xmlns:a16="http://schemas.microsoft.com/office/drawing/2014/main" id="{F8D8439C-B155-40E7-8D1B-325B186E274E}"/>
                  </a:ext>
                </a:extLst>
              </p:cNvPr>
              <p:cNvGrpSpPr/>
              <p:nvPr userDrawn="1"/>
            </p:nvGrpSpPr>
            <p:grpSpPr>
              <a:xfrm>
                <a:off x="-713542" y="4987990"/>
                <a:ext cx="287071" cy="379107"/>
                <a:chOff x="-4050578" y="288410"/>
                <a:chExt cx="322125" cy="379107"/>
              </a:xfrm>
            </p:grpSpPr>
            <p:sp>
              <p:nvSpPr>
                <p:cNvPr id="154" name="Rechthoek met één afgeknipte en afgeronde hoek 47">
                  <a:extLst>
                    <a:ext uri="{FF2B5EF4-FFF2-40B4-BE49-F238E27FC236}">
                      <a16:creationId xmlns:a16="http://schemas.microsoft.com/office/drawing/2014/main" id="{D463E30E-DBDC-4C8D-A011-CB9903802A83}"/>
                    </a:ext>
                  </a:extLst>
                </p:cNvPr>
                <p:cNvSpPr/>
                <p:nvPr userDrawn="1"/>
              </p:nvSpPr>
              <p:spPr>
                <a:xfrm>
                  <a:off x="-4050578" y="288410"/>
                  <a:ext cx="322125" cy="379107"/>
                </a:xfrm>
                <a:prstGeom prst="snipRoundRect">
                  <a:avLst>
                    <a:gd name="adj1" fmla="val 0"/>
                    <a:gd name="adj2" fmla="val 33753"/>
                  </a:avLst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ige driehoek 30">
                  <a:extLst>
                    <a:ext uri="{FF2B5EF4-FFF2-40B4-BE49-F238E27FC236}">
                      <a16:creationId xmlns:a16="http://schemas.microsoft.com/office/drawing/2014/main" id="{3B9A48A0-FFDE-469D-AE96-583321DA7F9D}"/>
                    </a:ext>
                  </a:extLst>
                </p:cNvPr>
                <p:cNvSpPr/>
                <p:nvPr userDrawn="1"/>
              </p:nvSpPr>
              <p:spPr>
                <a:xfrm>
                  <a:off x="-3833537" y="291656"/>
                  <a:ext cx="103133" cy="93757"/>
                </a:xfrm>
                <a:prstGeom prst="rtTriangl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FFFFFF">
                      <a:lumMod val="65000"/>
                    </a:srgb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31">
                  <a:extLst>
                    <a:ext uri="{FF2B5EF4-FFF2-40B4-BE49-F238E27FC236}">
                      <a16:creationId xmlns:a16="http://schemas.microsoft.com/office/drawing/2014/main" id="{42218878-7330-47DA-9641-3E4F3AFA7FA6}"/>
                    </a:ext>
                  </a:extLst>
                </p:cNvPr>
                <p:cNvSpPr/>
                <p:nvPr userDrawn="1"/>
              </p:nvSpPr>
              <p:spPr>
                <a:xfrm>
                  <a:off x="-4013673" y="314848"/>
                  <a:ext cx="140930" cy="70565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32">
                  <a:extLst>
                    <a:ext uri="{FF2B5EF4-FFF2-40B4-BE49-F238E27FC236}">
                      <a16:creationId xmlns:a16="http://schemas.microsoft.com/office/drawing/2014/main" id="{D98990E7-7995-46C2-BBB9-AAABD32FE6B5}"/>
                    </a:ext>
                  </a:extLst>
                </p:cNvPr>
                <p:cNvSpPr/>
                <p:nvPr userDrawn="1"/>
              </p:nvSpPr>
              <p:spPr>
                <a:xfrm>
                  <a:off x="-4020379" y="586428"/>
                  <a:ext cx="261727" cy="61406"/>
                </a:xfrm>
                <a:prstGeom prst="rect">
                  <a:avLst/>
                </a:prstGeom>
                <a:solidFill>
                  <a:srgbClr val="EDC87E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R="0" lvl="0" indent="0" algn="ct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3" name="Rechthoek 27">
                <a:extLst>
                  <a:ext uri="{FF2B5EF4-FFF2-40B4-BE49-F238E27FC236}">
                    <a16:creationId xmlns:a16="http://schemas.microsoft.com/office/drawing/2014/main" id="{C107C923-67F8-4E65-81DD-E6392D59B84C}"/>
                  </a:ext>
                </a:extLst>
              </p:cNvPr>
              <p:cNvSpPr/>
              <p:nvPr userDrawn="1"/>
            </p:nvSpPr>
            <p:spPr>
              <a:xfrm>
                <a:off x="-910573" y="5352063"/>
                <a:ext cx="681133" cy="3859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Header &amp; Footer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2A07FF-4D5A-4C27-9CEB-1E7D5747DF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 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D9943E26-3B20-4BB1-9622-0E64C4472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lvl="0"/>
            <a:r>
              <a:rPr lang="en-US" noProof="0" err="1"/>
              <a:t>Tekststijl</a:t>
            </a:r>
            <a:r>
              <a:rPr lang="en-US" noProof="0"/>
              <a:t> van het model </a:t>
            </a:r>
            <a:r>
              <a:rPr lang="en-US" noProof="0" err="1"/>
              <a:t>bewerken</a:t>
            </a:r>
            <a:endParaRPr lang="en-US" noProof="0"/>
          </a:p>
          <a:p>
            <a:pPr lvl="1"/>
            <a:r>
              <a:rPr lang="en-US" noProof="0" err="1"/>
              <a:t>Tweede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2"/>
            <a:r>
              <a:rPr lang="en-US" noProof="0" err="1"/>
              <a:t>Derde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3"/>
            <a:r>
              <a:rPr lang="en-US" noProof="0" err="1"/>
              <a:t>Vierde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  <a:p>
            <a:pPr lvl="4"/>
            <a:r>
              <a:rPr lang="en-US" noProof="0" err="1"/>
              <a:t>Vijfde</a:t>
            </a:r>
            <a:r>
              <a:rPr lang="en-US" noProof="0"/>
              <a:t> </a:t>
            </a:r>
            <a:r>
              <a:rPr lang="en-US" noProof="0" err="1"/>
              <a:t>niveau</a:t>
            </a:r>
            <a:endParaRPr lang="en-US" noProof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3548CD-19AE-409F-8863-C3796E77F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D43B3-887D-4521-8A4D-0837D15BD16E}" type="datetime5">
              <a:rPr lang="en-US" smtClean="0"/>
              <a:t>10-Jun-21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7508A6-8CB4-4FFE-8BB1-7116726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&lt;Place footer here&gt;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DAF514B-E3B7-4CB9-9481-4BA36FB2C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7F5F7-6A9B-4DE6-B3AA-6E3E81FF5763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76DA4195-3352-419B-B6A9-7540EF8311E1}"/>
              </a:ext>
            </a:extLst>
          </p:cNvPr>
          <p:cNvSpPr txBox="1"/>
          <p:nvPr userDrawn="1"/>
        </p:nvSpPr>
        <p:spPr>
          <a:xfrm>
            <a:off x="5306906" y="-885712"/>
            <a:ext cx="157822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TEXT (100%)</a:t>
            </a:r>
          </a:p>
        </p:txBody>
      </p:sp>
    </p:spTree>
    <p:extLst>
      <p:ext uri="{BB962C8B-B14F-4D97-AF65-F5344CB8AC3E}">
        <p14:creationId xmlns:p14="http://schemas.microsoft.com/office/powerpoint/2010/main" val="47071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0246-718F-49DB-A792-662DB8EC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E2E75-30B4-437E-B6D9-29EAFD177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2B35D-D27F-4A89-A3CC-D1095AF9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6C355-FE3B-47C3-93A5-9ADD82820D71}" type="datetimeFigureOut">
              <a:rPr lang="en-NL" smtClean="0"/>
              <a:t>10/06/2021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D398D-98E4-4493-AA60-2C0E639B9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5C2FA-B96E-4D5A-9E4E-E5018344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A7C18-B090-494D-8619-AE58E91A5D0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59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abel">
            <a:extLst>
              <a:ext uri="{FF2B5EF4-FFF2-40B4-BE49-F238E27FC236}">
                <a16:creationId xmlns:a16="http://schemas.microsoft.com/office/drawing/2014/main" id="{C313D6F4-03B6-4FEB-A8A3-68C40DEAFD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 </a:t>
            </a:r>
          </a:p>
        </p:txBody>
      </p:sp>
      <p:sp>
        <p:nvSpPr>
          <p:cNvPr id="3" name="date">
            <a:extLst>
              <a:ext uri="{FF2B5EF4-FFF2-40B4-BE49-F238E27FC236}">
                <a16:creationId xmlns:a16="http://schemas.microsoft.com/office/drawing/2014/main" id="{FE6086FE-1400-427D-A22F-F69EA3279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DA5A-C441-4498-B795-D34B6E310D4B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699D52C8-634B-4975-8D79-DE4A5F991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5" name="nmr">
            <a:extLst>
              <a:ext uri="{FF2B5EF4-FFF2-40B4-BE49-F238E27FC236}">
                <a16:creationId xmlns:a16="http://schemas.microsoft.com/office/drawing/2014/main" id="{0817B6E1-7990-4E84-9B6F-2CF89BE4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C7A67ADA-B838-432D-B330-A360D376AC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469203"/>
            <a:ext cx="11109325" cy="4846721"/>
          </a:xfrm>
        </p:spPr>
        <p:txBody>
          <a:bodyPr/>
          <a:lstStyle>
            <a:lvl1pPr marL="0" indent="0">
              <a:buNone/>
              <a:defRPr/>
            </a:lvl1pPr>
            <a:lvl2pPr marL="265113" indent="-265113">
              <a:buFont typeface="Arial" panose="020B0604020202020204" pitchFamily="34" charset="0"/>
              <a:buChar char="▪"/>
              <a:tabLst>
                <a:tab pos="265113" algn="l"/>
              </a:tabLst>
              <a:defRPr/>
            </a:lvl2pPr>
            <a:lvl3pPr marL="541338" indent="-276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311263E2-3422-4613-B003-437B3471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11109538" cy="573719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2003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mage">
            <a:extLst>
              <a:ext uri="{FF2B5EF4-FFF2-40B4-BE49-F238E27FC236}">
                <a16:creationId xmlns:a16="http://schemas.microsoft.com/office/drawing/2014/main" id="{B434F79D-FA86-4399-82D0-2C6906E72602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7761871" y="0"/>
            <a:ext cx="4430130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FEC6968F-16F6-4A5E-A148-7027DAEE0D4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footer">
            <a:extLst>
              <a:ext uri="{FF2B5EF4-FFF2-40B4-BE49-F238E27FC236}">
                <a16:creationId xmlns:a16="http://schemas.microsoft.com/office/drawing/2014/main" id="{9DC342D8-FA9A-46DF-B843-1D6DCDB16177}"/>
              </a:ext>
            </a:extLst>
          </p:cNvPr>
          <p:cNvSpPr>
            <a:spLocks noGrp="1"/>
          </p:cNvSpPr>
          <p:nvPr userDrawn="1">
            <p:ph type="ftr" sz="quarter" idx="18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5" name="nmr">
            <a:extLst>
              <a:ext uri="{FF2B5EF4-FFF2-40B4-BE49-F238E27FC236}">
                <a16:creationId xmlns:a16="http://schemas.microsoft.com/office/drawing/2014/main" id="{6A8142D6-113A-4836-AC19-50B49E12F51F}"/>
              </a:ext>
            </a:extLst>
          </p:cNvPr>
          <p:cNvSpPr>
            <a:spLocks noGrp="1"/>
          </p:cNvSpPr>
          <p:nvPr userDrawn="1">
            <p:ph type="sldNum" sz="quarter" idx="19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8" name="text">
            <a:extLst>
              <a:ext uri="{FF2B5EF4-FFF2-40B4-BE49-F238E27FC236}">
                <a16:creationId xmlns:a16="http://schemas.microsoft.com/office/drawing/2014/main" id="{8441893C-D455-4B3F-80EF-94F167C46F0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9750" y="1476375"/>
            <a:ext cx="6672580" cy="48395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624D9EA-4A94-4860-9C88-88D6AAABED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9538" y="539999"/>
            <a:ext cx="6672580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  <p:sp>
        <p:nvSpPr>
          <p:cNvPr id="220" name="date">
            <a:extLst>
              <a:ext uri="{FF2B5EF4-FFF2-40B4-BE49-F238E27FC236}">
                <a16:creationId xmlns:a16="http://schemas.microsoft.com/office/drawing/2014/main" id="{BAB83FC0-09C7-43D2-AA55-864A004FE86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9122384" y="6481261"/>
            <a:ext cx="2185062" cy="184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10/06/2021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image">
            <a:extLst>
              <a:ext uri="{FF2B5EF4-FFF2-40B4-BE49-F238E27FC236}">
                <a16:creationId xmlns:a16="http://schemas.microsoft.com/office/drawing/2014/main" id="{0D100964-6B6E-4852-893F-878ABDB21D3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0985" y="0"/>
            <a:ext cx="6081015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B58132D1-0AAA-483F-A178-BC2867891B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025540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113DAD25-529A-4172-BD0F-9D1181C395D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BA06C0A-58FD-4A50-986D-D140EAEA8E14}" type="datetime1">
              <a:rPr lang="en-GB" smtClean="0"/>
              <a:t>10/06/2021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B6799C74-8C81-4367-B838-81CB0E5280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E11FD4F1-B69E-4ABC-9DED-D9FDF5E0EB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484738A-E502-4CE2-9B26-71FC399FA7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5025539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">
            <a:extLst>
              <a:ext uri="{FF2B5EF4-FFF2-40B4-BE49-F238E27FC236}">
                <a16:creationId xmlns:a16="http://schemas.microsoft.com/office/drawing/2014/main" id="{495BD902-6449-4346-B8F0-97D5E9B39C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37728" y="0"/>
            <a:ext cx="7754273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3" name="label">
            <a:extLst>
              <a:ext uri="{FF2B5EF4-FFF2-40B4-BE49-F238E27FC236}">
                <a16:creationId xmlns:a16="http://schemas.microsoft.com/office/drawing/2014/main" id="{FBC8BAED-8DD2-4EBC-9C60-50707F98CF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3358654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0" name="date">
            <a:extLst>
              <a:ext uri="{FF2B5EF4-FFF2-40B4-BE49-F238E27FC236}">
                <a16:creationId xmlns:a16="http://schemas.microsoft.com/office/drawing/2014/main" id="{87AF9F98-E600-44E6-B263-C7886EAB233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6811B5-CBE9-47D2-A4FB-377B814D1C23}" type="datetime1">
              <a:rPr lang="en-GB" smtClean="0"/>
              <a:t>10/06/2021</a:t>
            </a:fld>
            <a:endParaRPr lang="en-GB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FA68FCCC-99F1-461F-A5F7-7F5C25EAB6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2" name="nmr">
            <a:extLst>
              <a:ext uri="{FF2B5EF4-FFF2-40B4-BE49-F238E27FC236}">
                <a16:creationId xmlns:a16="http://schemas.microsoft.com/office/drawing/2014/main" id="{0AB28C0F-6056-41F9-85C2-873A819AFB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8E3902C-1FCA-4398-837A-CDA585CEA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538" y="539999"/>
            <a:ext cx="3358653" cy="573719"/>
          </a:xfrm>
        </p:spPr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mage">
            <a:extLst>
              <a:ext uri="{FF2B5EF4-FFF2-40B4-BE49-F238E27FC236}">
                <a16:creationId xmlns:a16="http://schemas.microsoft.com/office/drawing/2014/main" id="{A3EA5815-531E-4862-A75C-72C6D09C10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1" cy="6864350"/>
          </a:xfrm>
          <a:gradFill>
            <a:gsLst>
              <a:gs pos="100000">
                <a:srgbClr val="D66008"/>
              </a:gs>
              <a:gs pos="69000">
                <a:srgbClr val="D66008">
                  <a:alpha val="60000"/>
                </a:srgbClr>
              </a:gs>
              <a:gs pos="0">
                <a:schemeClr val="accent5">
                  <a:alpha val="80000"/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tIns="0" bIns="108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an image.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E78B952E-02EF-4113-B149-1CD2211175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EFD37968-634B-4708-B7D3-187BA28A8F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790DEA-1473-4ACD-9E47-E751A2F3BD9D}" type="datetime1">
              <a:rPr lang="en-GB" smtClean="0"/>
              <a:t>10/06/2021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7B9E115F-6F77-4491-A4F9-FB8B47A044F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AB56A4DF-6346-4B9E-AC3F-82768A3FB0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372B3B-7F3D-4B2E-B9A6-9B90B6F287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ideo">
            <a:extLst>
              <a:ext uri="{FF2B5EF4-FFF2-40B4-BE49-F238E27FC236}">
                <a16:creationId xmlns:a16="http://schemas.microsoft.com/office/drawing/2014/main" id="{A2A9BA77-C80F-483A-94DF-758F8DB5AEA6}"/>
              </a:ext>
            </a:extLst>
          </p:cNvPr>
          <p:cNvSpPr>
            <a:spLocks noGrp="1"/>
          </p:cNvSpPr>
          <p:nvPr>
            <p:ph type="media" sz="quarter" idx="20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video.</a:t>
            </a:r>
          </a:p>
        </p:txBody>
      </p:sp>
      <p:sp>
        <p:nvSpPr>
          <p:cNvPr id="12" name="label">
            <a:extLst>
              <a:ext uri="{FF2B5EF4-FFF2-40B4-BE49-F238E27FC236}">
                <a16:creationId xmlns:a16="http://schemas.microsoft.com/office/drawing/2014/main" id="{2F9A29FB-6DA3-4598-B36C-0382B3F1D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9" name="date">
            <a:extLst>
              <a:ext uri="{FF2B5EF4-FFF2-40B4-BE49-F238E27FC236}">
                <a16:creationId xmlns:a16="http://schemas.microsoft.com/office/drawing/2014/main" id="{5F882FC7-CC24-4BAD-A0E2-F711D2A9D168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0E5ABC-4FE7-4C28-8B2F-31032668950C}" type="datetime1">
              <a:rPr lang="en-GB" smtClean="0"/>
              <a:t>10/06/2021</a:t>
            </a:fld>
            <a:endParaRPr lang="en-GB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909F0EF5-FBCE-4DA3-AFBE-3D2B25C6800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Insert &gt; Header &amp; Footer</a:t>
            </a:r>
          </a:p>
        </p:txBody>
      </p:sp>
      <p:sp>
        <p:nvSpPr>
          <p:cNvPr id="11" name="nmr">
            <a:extLst>
              <a:ext uri="{FF2B5EF4-FFF2-40B4-BE49-F238E27FC236}">
                <a16:creationId xmlns:a16="http://schemas.microsoft.com/office/drawing/2014/main" id="{BD6144FF-8022-4F7B-9FFE-86AEFC1153E5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">
            <a:extLst>
              <a:ext uri="{FF2B5EF4-FFF2-40B4-BE49-F238E27FC236}">
                <a16:creationId xmlns:a16="http://schemas.microsoft.com/office/drawing/2014/main" id="{85DEBB51-21BA-4653-8E49-11B03BFB2CB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6366001" y="1476374"/>
            <a:ext cx="5283074" cy="4842093"/>
          </a:xfrm>
        </p:spPr>
        <p:txBody>
          <a:bodyPr tIns="0" bIns="1080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 noProof="0" dirty="0"/>
              <a:t>Click on the icon below</a:t>
            </a:r>
            <a:br>
              <a:rPr lang="en-GB" noProof="0" dirty="0"/>
            </a:br>
            <a:r>
              <a:rPr lang="en-GB" noProof="0" dirty="0"/>
              <a:t>to insert a chart.</a:t>
            </a:r>
          </a:p>
        </p:txBody>
      </p:sp>
      <p:sp>
        <p:nvSpPr>
          <p:cNvPr id="15" name="label">
            <a:extLst>
              <a:ext uri="{FF2B5EF4-FFF2-40B4-BE49-F238E27FC236}">
                <a16:creationId xmlns:a16="http://schemas.microsoft.com/office/drawing/2014/main" id="{DB3DA572-C8F1-4A1E-9FAC-CEB4680D1F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49075" y="539999"/>
            <a:ext cx="542925" cy="381076"/>
          </a:xfrm>
          <a:blipFill>
            <a:blip r:embed="rId2"/>
            <a:srcRect/>
            <a:stretch>
              <a:fillRect l="-208" r="-29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orient="vert" idx="1" hasCustomPrompt="1"/>
          </p:nvPr>
        </p:nvSpPr>
        <p:spPr>
          <a:xfrm>
            <a:off x="539537" y="1476374"/>
            <a:ext cx="5286461" cy="484209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buClr>
                <a:schemeClr val="accent1"/>
              </a:buClr>
              <a:defRPr/>
            </a:lvl8pPr>
            <a:lvl9pPr>
              <a:defRPr/>
            </a:lvl9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8"/>
            <a:endParaRPr lang="en-GB" noProof="0" dirty="0"/>
          </a:p>
        </p:txBody>
      </p:sp>
      <p:sp>
        <p:nvSpPr>
          <p:cNvPr id="12" name="date">
            <a:extLst>
              <a:ext uri="{FF2B5EF4-FFF2-40B4-BE49-F238E27FC236}">
                <a16:creationId xmlns:a16="http://schemas.microsoft.com/office/drawing/2014/main" id="{43AD42C2-F957-4876-96C6-1951E6BB025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C73D168-3170-491E-8E73-49AF118392C2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EEB57A17-001D-4A15-B447-A801127820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/>
              <a:t>Insert &gt; Header &amp; Footer</a:t>
            </a:r>
          </a:p>
        </p:txBody>
      </p:sp>
      <p:sp>
        <p:nvSpPr>
          <p:cNvPr id="14" name="nmr">
            <a:extLst>
              <a:ext uri="{FF2B5EF4-FFF2-40B4-BE49-F238E27FC236}">
                <a16:creationId xmlns:a16="http://schemas.microsoft.com/office/drawing/2014/main" id="{43D73EC0-F713-4EC2-95BF-F729AF05FB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502C9A5-716F-45E6-800B-D4D02CE26F90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1719EF6-760B-490A-A457-5476C6CFC0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ID" hidden="1">
            <a:extLst>
              <a:ext uri="{FF2B5EF4-FFF2-40B4-BE49-F238E27FC236}">
                <a16:creationId xmlns:a16="http://schemas.microsoft.com/office/drawing/2014/main" id="{413A6E47-D4E7-4233-8F92-F8D68098B26F}"/>
              </a:ext>
            </a:extLst>
          </p:cNvPr>
          <p:cNvGrpSpPr/>
          <p:nvPr userDrawn="1"/>
        </p:nvGrpSpPr>
        <p:grpSpPr>
          <a:xfrm>
            <a:off x="0" y="-3"/>
            <a:ext cx="12191999" cy="6858003"/>
            <a:chOff x="0" y="-3"/>
            <a:chExt cx="12169774" cy="6858003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092D10B-4406-4CAE-8EAA-DF263B56A234}"/>
                </a:ext>
              </a:extLst>
            </p:cNvPr>
            <p:cNvSpPr/>
            <p:nvPr userDrawn="1"/>
          </p:nvSpPr>
          <p:spPr>
            <a:xfrm>
              <a:off x="0" y="631800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A29C90-2BB6-41AE-95B2-C3E0A3AFF0B6}"/>
                </a:ext>
              </a:extLst>
            </p:cNvPr>
            <p:cNvSpPr/>
            <p:nvPr userDrawn="1"/>
          </p:nvSpPr>
          <p:spPr>
            <a:xfrm>
              <a:off x="0" y="0"/>
              <a:ext cx="12169774" cy="54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F410AED-1F27-44D3-9DBC-05FF954FDA80}"/>
                </a:ext>
              </a:extLst>
            </p:cNvPr>
            <p:cNvSpPr/>
            <p:nvPr userDrawn="1"/>
          </p:nvSpPr>
          <p:spPr>
            <a:xfrm rot="5400000">
              <a:off x="-3159492" y="3159490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495A1C64-DE8B-4AE5-AEDC-103F14A88123}"/>
                </a:ext>
              </a:extLst>
            </p:cNvPr>
            <p:cNvSpPr/>
            <p:nvPr userDrawn="1"/>
          </p:nvSpPr>
          <p:spPr>
            <a:xfrm rot="5400000">
              <a:off x="8471266" y="3159489"/>
              <a:ext cx="6858000" cy="539016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038C24-6A25-4C83-90FD-4A8674FE8BEF}"/>
                </a:ext>
              </a:extLst>
            </p:cNvPr>
            <p:cNvSpPr/>
            <p:nvPr userDrawn="1"/>
          </p:nvSpPr>
          <p:spPr>
            <a:xfrm>
              <a:off x="0" y="1115056"/>
              <a:ext cx="12169774" cy="360000"/>
            </a:xfrm>
            <a:prstGeom prst="rect">
              <a:avLst/>
            </a:prstGeom>
            <a:solidFill>
              <a:srgbClr val="999999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800" noProof="0"/>
            </a:p>
          </p:txBody>
        </p:sp>
      </p:grpSp>
      <p:sp>
        <p:nvSpPr>
          <p:cNvPr id="30" name="logo">
            <a:extLst>
              <a:ext uri="{FF2B5EF4-FFF2-40B4-BE49-F238E27FC236}">
                <a16:creationId xmlns:a16="http://schemas.microsoft.com/office/drawing/2014/main" id="{02615CEB-8097-41A3-864F-45E4F11F8DB7}"/>
              </a:ext>
            </a:extLst>
          </p:cNvPr>
          <p:cNvSpPr txBox="1">
            <a:spLocks/>
          </p:cNvSpPr>
          <p:nvPr userDrawn="1"/>
        </p:nvSpPr>
        <p:spPr>
          <a:xfrm>
            <a:off x="4440" y="-1118792"/>
            <a:ext cx="535096" cy="511013"/>
          </a:xfrm>
          <a:prstGeom prst="rect">
            <a:avLst/>
          </a:prstGeom>
          <a:blipFill dpi="0" rotWithShape="1">
            <a:blip r:embed="rId2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-29708"/>
            </a:stretch>
          </a:blipFill>
        </p:spPr>
        <p:txBody>
          <a:bodyPr/>
          <a:lstStyle>
            <a:lvl1pPr marL="268288" indent="-268288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Segoe UI Light" panose="020B0502040204020203" pitchFamily="34" charset="0"/>
              <a:buChar char="•"/>
              <a:defRPr sz="1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23888" indent="-35560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SzPct val="100000"/>
              <a:buFont typeface="Calibri Light" panose="020F0302020204030204" pitchFamily="34" charset="0"/>
              <a:buChar char="→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4000" b="1" kern="1200" cap="none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8288" indent="-268288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Char char="❘"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+mj-lt"/>
              <a:buAutoNum type="arabi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2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539538" y="1475056"/>
            <a:ext cx="11109538" cy="48416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Bullet</a:t>
            </a:r>
          </a:p>
          <a:p>
            <a:pPr lvl="2"/>
            <a:r>
              <a:rPr lang="en-GB" noProof="0" dirty="0"/>
              <a:t>Sub-bullet</a:t>
            </a:r>
          </a:p>
          <a:p>
            <a:pPr lvl="3"/>
            <a:r>
              <a:rPr lang="en-GB" noProof="0" dirty="0"/>
              <a:t>TITLE / QUOTE</a:t>
            </a:r>
          </a:p>
          <a:p>
            <a:pPr lvl="4"/>
            <a:r>
              <a:rPr lang="en-GB" noProof="0" dirty="0"/>
              <a:t>Subtitle </a:t>
            </a:r>
          </a:p>
          <a:p>
            <a:pPr lvl="5"/>
            <a:r>
              <a:rPr lang="en-GB" noProof="0" dirty="0"/>
              <a:t>Subtitle</a:t>
            </a:r>
          </a:p>
          <a:p>
            <a:pPr lvl="6"/>
            <a:r>
              <a:rPr lang="en-GB" noProof="0" dirty="0"/>
              <a:t>Numerical bullet</a:t>
            </a:r>
          </a:p>
          <a:p>
            <a:pPr lvl="7"/>
            <a:r>
              <a:rPr lang="en-GB" noProof="0" dirty="0"/>
              <a:t>Alphabetical bullet</a:t>
            </a:r>
          </a:p>
          <a:p>
            <a:pPr lvl="8"/>
            <a:r>
              <a:rPr lang="en-GB" noProof="0" dirty="0"/>
              <a:t>Source</a:t>
            </a:r>
          </a:p>
          <a:p>
            <a:pPr lvl="8"/>
            <a:endParaRPr lang="en-GB" noProof="0" dirty="0"/>
          </a:p>
          <a:p>
            <a:pPr lvl="7"/>
            <a:endParaRPr lang="en-GB" noProof="0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9122384" y="6481261"/>
            <a:ext cx="218506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D78CFFB-EF79-4D1E-B87C-139DD0907EA4}" type="datetime1">
              <a:rPr lang="en-GB" noProof="0" smtClean="0"/>
              <a:t>10/06/2021</a:t>
            </a:fld>
            <a:endParaRPr lang="en-GB" noProof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539536" y="6481261"/>
            <a:ext cx="8418295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Insert &gt; Header &amp; Footer</a:t>
            </a:r>
          </a:p>
        </p:txBody>
      </p:sp>
      <p:sp>
        <p:nvSpPr>
          <p:cNvPr id="6" name="nmr"/>
          <p:cNvSpPr>
            <a:spLocks noGrp="1"/>
          </p:cNvSpPr>
          <p:nvPr>
            <p:ph type="sldNum" sz="quarter" idx="4"/>
          </p:nvPr>
        </p:nvSpPr>
        <p:spPr>
          <a:xfrm>
            <a:off x="11485066" y="6481261"/>
            <a:ext cx="164552" cy="18483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800" b="1">
                <a:solidFill>
                  <a:schemeClr val="accent1"/>
                </a:solidFill>
                <a:latin typeface="+mn-lt"/>
              </a:defRPr>
            </a:lvl1pPr>
          </a:lstStyle>
          <a:p>
            <a:fld id="{B502C9A5-716F-45E6-800B-D4D02CE26F9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39538" y="539999"/>
            <a:ext cx="11109538" cy="573719"/>
          </a:xfrm>
          <a:prstGeom prst="rect">
            <a:avLst/>
          </a:prstGeom>
        </p:spPr>
        <p:txBody>
          <a:bodyPr vert="horz" lIns="0" tIns="0" rIns="0" bIns="658800" rtlCol="0" anchor="t" anchorCtr="0">
            <a:noAutofit/>
          </a:bodyPr>
          <a:lstStyle/>
          <a:p>
            <a:r>
              <a:rPr lang="nl-NL" dirty="0"/>
              <a:t>TITLE</a:t>
            </a:r>
            <a:br>
              <a:rPr lang="nl-NL" dirty="0"/>
            </a:br>
            <a:r>
              <a:rPr lang="nl-NL" dirty="0"/>
              <a:t>MAX. 2 LINES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55" r:id="rId2"/>
    <p:sldLayoutId id="2147483689" r:id="rId3"/>
    <p:sldLayoutId id="2147483659" r:id="rId4"/>
    <p:sldLayoutId id="2147483660" r:id="rId5"/>
    <p:sldLayoutId id="2147483661" r:id="rId6"/>
    <p:sldLayoutId id="2147483673" r:id="rId7"/>
    <p:sldLayoutId id="2147483681" r:id="rId8"/>
    <p:sldLayoutId id="2147483663" r:id="rId9"/>
    <p:sldLayoutId id="2147483664" r:id="rId10"/>
    <p:sldLayoutId id="2147483666" r:id="rId11"/>
    <p:sldLayoutId id="2147483667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4" r:id="rId20"/>
    <p:sldLayoutId id="214748370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Wingdings" panose="05000000000000000000" pitchFamily="2" charset="2"/>
        <a:buNone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1pPr>
      <a:lvl2pPr marL="273050" indent="-273050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2pPr>
      <a:lvl3pPr marL="541338" indent="-276225" algn="l" defTabSz="719138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SzPct val="85000"/>
        <a:buFont typeface="Wingdings" panose="05000000000000000000" pitchFamily="2" charset="2"/>
        <a:buChar char="§"/>
        <a:defRPr sz="1400" i="0" kern="1200">
          <a:solidFill>
            <a:sysClr val="windowText" lastClr="000000"/>
          </a:solidFill>
          <a:latin typeface="+mj-lt"/>
          <a:ea typeface="+mn-ea"/>
          <a:cs typeface="+mn-cs"/>
        </a:defRPr>
      </a:lvl3pPr>
      <a:lvl4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Font typeface="Arial" panose="020B0604020202020204" pitchFamily="34" charset="0"/>
        <a:buNone/>
        <a:defRPr sz="2000" b="1" kern="1200" cap="all" spc="30" baseline="0">
          <a:solidFill>
            <a:sysClr val="windowText" lastClr="000000"/>
          </a:solidFill>
          <a:latin typeface="+mj-lt"/>
          <a:ea typeface="+mn-ea"/>
          <a:cs typeface="Calibri" panose="020F0502020204030204" pitchFamily="34" charset="0"/>
        </a:defRPr>
      </a:lvl4pPr>
      <a:lvl5pPr marL="0" indent="0" algn="l" defTabSz="719138" rtl="0" eaLnBrk="1" latinLnBrk="0" hangingPunct="1">
        <a:lnSpc>
          <a:spcPct val="100000"/>
        </a:lnSpc>
        <a:spcBef>
          <a:spcPts val="200"/>
        </a:spcBef>
        <a:spcAft>
          <a:spcPts val="200"/>
        </a:spcAft>
        <a:buClr>
          <a:schemeClr val="tx1"/>
        </a:buClr>
        <a:buFont typeface="Segoe UI Light" panose="020B0502040204020203" pitchFamily="34" charset="0"/>
        <a:buNone/>
        <a:defRPr sz="1600" b="0" i="0" kern="1200" cap="all" baseline="0">
          <a:solidFill>
            <a:schemeClr val="accent1"/>
          </a:solidFill>
          <a:latin typeface="+mj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tx1"/>
        </a:buClr>
        <a:buFont typeface="Arial" panose="020B0604020202020204" pitchFamily="34" charset="0"/>
        <a:buNone/>
        <a:defRPr sz="1600" b="1" i="0" kern="1200">
          <a:solidFill>
            <a:sysClr val="windowText" lastClr="000000"/>
          </a:solidFill>
          <a:latin typeface="+mj-lt"/>
          <a:ea typeface="+mn-ea"/>
          <a:cs typeface="+mn-cs"/>
        </a:defRPr>
      </a:lvl6pPr>
      <a:lvl7pPr marL="268288" indent="-268288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romanUcPeriod"/>
        <a:defRPr sz="1400" b="0" i="0" kern="1200">
          <a:solidFill>
            <a:sysClr val="windowText" lastClr="000000"/>
          </a:solidFill>
          <a:latin typeface="+mj-lt"/>
          <a:ea typeface="+mn-ea"/>
          <a:cs typeface="+mn-cs"/>
        </a:defRPr>
      </a:lvl7pPr>
      <a:lvl8pPr marL="263525" indent="-263525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1"/>
        </a:buClr>
        <a:buFont typeface="+mj-lt"/>
        <a:buAutoNum type="alphaLcPeriod"/>
        <a:defRPr sz="1400" kern="1200">
          <a:solidFill>
            <a:sysClr val="windowText" lastClr="000000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100" b="0" i="1" kern="1200">
          <a:solidFill>
            <a:schemeClr val="tx2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userDrawn="1">
          <p15:clr>
            <a:srgbClr val="F26B43"/>
          </p15:clr>
        </p15:guide>
        <p15:guide id="8" pos="339" userDrawn="1">
          <p15:clr>
            <a:srgbClr val="5ACBF0"/>
          </p15:clr>
        </p15:guide>
        <p15:guide id="9" pos="7338" userDrawn="1">
          <p15:clr>
            <a:srgbClr val="5ACBF0"/>
          </p15:clr>
        </p15:guide>
        <p15:guide id="10" orient="horz" pos="339" userDrawn="1">
          <p15:clr>
            <a:srgbClr val="5ACBF0"/>
          </p15:clr>
        </p15:guide>
        <p15:guide id="11" orient="horz" pos="3979" userDrawn="1">
          <p15:clr>
            <a:srgbClr val="5ACBF0"/>
          </p15:clr>
        </p15:guide>
        <p15:guide id="12" orient="horz" pos="703" userDrawn="1">
          <p15:clr>
            <a:srgbClr val="5ACBF0"/>
          </p15:clr>
        </p15:guide>
        <p15:guide id="13" orient="horz" pos="93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eibeld.net/misc/docker-cheatsheet.html" TargetMode="External"/><Relationship Id="rId4" Type="http://schemas.openxmlformats.org/officeDocument/2006/relationships/image" Target="../media/image4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ave.works/docs/scope/latest/installin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hyperlink" Target="https://github.com/formulahendry/vscode-docker-explor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afbeelding 19">
            <a:extLst>
              <a:ext uri="{FF2B5EF4-FFF2-40B4-BE49-F238E27FC236}">
                <a16:creationId xmlns:a16="http://schemas.microsoft.com/office/drawing/2014/main" id="{C9775FD9-3727-4005-BB12-08CF801AB3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email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6435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29AE3F-DD7E-4314-A9EC-7E6D6CCFC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6" name="Titel 45">
            <a:extLst>
              <a:ext uri="{FF2B5EF4-FFF2-40B4-BE49-F238E27FC236}">
                <a16:creationId xmlns:a16="http://schemas.microsoft.com/office/drawing/2014/main" id="{A0A4A898-22E6-4787-A770-8306FE84B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	</a:t>
            </a:r>
            <a:endParaRPr lang="en-NL" dirty="0"/>
          </a:p>
        </p:txBody>
      </p:sp>
      <p:sp>
        <p:nvSpPr>
          <p:cNvPr id="47" name="Tijdelijke aanduiding voor tekst 46">
            <a:extLst>
              <a:ext uri="{FF2B5EF4-FFF2-40B4-BE49-F238E27FC236}">
                <a16:creationId xmlns:a16="http://schemas.microsoft.com/office/drawing/2014/main" id="{48E93452-6EE3-488B-9A0A-354835907B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Angel Sevilla Camins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5492E-10FD-4879-BA34-F4D4C5ED9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079" y="570218"/>
            <a:ext cx="2837526" cy="1212234"/>
          </a:xfrm>
          <a:prstGeom prst="rect">
            <a:avLst/>
          </a:prstGeom>
          <a:solidFill>
            <a:srgbClr val="FF0000"/>
          </a:solidFill>
        </p:spPr>
      </p:pic>
    </p:spTree>
    <p:extLst>
      <p:ext uri="{BB962C8B-B14F-4D97-AF65-F5344CB8AC3E}">
        <p14:creationId xmlns:p14="http://schemas.microsoft.com/office/powerpoint/2010/main" val="312496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3. What is docker?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7" name="Vertical Text Placeholder 3">
            <a:extLst>
              <a:ext uri="{FF2B5EF4-FFF2-40B4-BE49-F238E27FC236}">
                <a16:creationId xmlns:a16="http://schemas.microsoft.com/office/drawing/2014/main" id="{87D3C8E4-62C8-428D-9691-8382E6F26F8D}"/>
              </a:ext>
            </a:extLst>
          </p:cNvPr>
          <p:cNvSpPr txBox="1">
            <a:spLocks/>
          </p:cNvSpPr>
          <p:nvPr/>
        </p:nvSpPr>
        <p:spPr bwMode="auto">
          <a:xfrm>
            <a:off x="698233" y="1586200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b="1"/>
              <a:t>A few technologies make Docker possible:</a:t>
            </a:r>
            <a:endParaRPr lang="en-GB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7219D11-89B3-4616-81D9-3EDAE106729E}"/>
              </a:ext>
            </a:extLst>
          </p:cNvPr>
          <p:cNvSpPr>
            <a:spLocks/>
          </p:cNvSpPr>
          <p:nvPr/>
        </p:nvSpPr>
        <p:spPr bwMode="auto">
          <a:xfrm>
            <a:off x="704809" y="2546368"/>
            <a:ext cx="349339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Namespaces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What a process can see: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Process ID (PID)</a:t>
            </a:r>
            <a:endParaRPr dirty="0"/>
          </a:p>
          <a:p>
            <a:pPr>
              <a:defRPr/>
            </a:pPr>
            <a:r>
              <a:rPr lang="en-US" dirty="0"/>
              <a:t>• Mount</a:t>
            </a:r>
            <a:endParaRPr dirty="0"/>
          </a:p>
          <a:p>
            <a:pPr>
              <a:defRPr/>
            </a:pPr>
            <a:r>
              <a:rPr lang="en-US" dirty="0"/>
              <a:t>• Network</a:t>
            </a:r>
            <a:endParaRPr dirty="0"/>
          </a:p>
          <a:p>
            <a:pPr>
              <a:defRPr/>
            </a:pPr>
            <a:r>
              <a:rPr lang="en-US" dirty="0"/>
              <a:t>• </a:t>
            </a:r>
            <a:r>
              <a:rPr lang="en-US" dirty="0" err="1"/>
              <a:t>Interprocess</a:t>
            </a:r>
            <a:r>
              <a:rPr lang="en-US" dirty="0"/>
              <a:t> communication (</a:t>
            </a:r>
            <a:r>
              <a:rPr lang="en-US" dirty="0" err="1"/>
              <a:t>ipc</a:t>
            </a:r>
            <a:r>
              <a:rPr lang="en-US" dirty="0"/>
              <a:t>)</a:t>
            </a:r>
            <a:endParaRPr dirty="0"/>
          </a:p>
          <a:p>
            <a:pPr>
              <a:defRPr/>
            </a:pPr>
            <a:r>
              <a:rPr lang="en-US" dirty="0"/>
              <a:t>• UTS (different host and domain)</a:t>
            </a:r>
            <a:endParaRPr dirty="0"/>
          </a:p>
          <a:p>
            <a:pPr>
              <a:defRPr/>
            </a:pPr>
            <a:r>
              <a:rPr lang="en-US" dirty="0"/>
              <a:t>• User ID</a:t>
            </a:r>
            <a:endParaRPr dirty="0"/>
          </a:p>
          <a:p>
            <a:pPr>
              <a:defRPr/>
            </a:pPr>
            <a:r>
              <a:rPr lang="en-US" dirty="0"/>
              <a:t>• Control Group</a:t>
            </a:r>
            <a:endParaRPr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D153680F-3292-4DD8-B422-F8AC4869591D}"/>
              </a:ext>
            </a:extLst>
          </p:cNvPr>
          <p:cNvSpPr>
            <a:spLocks/>
          </p:cNvSpPr>
          <p:nvPr/>
        </p:nvSpPr>
        <p:spPr bwMode="auto">
          <a:xfrm>
            <a:off x="5238339" y="2521386"/>
            <a:ext cx="24818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Control Groups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What a process can use: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Memory</a:t>
            </a:r>
            <a:endParaRPr dirty="0"/>
          </a:p>
          <a:p>
            <a:pPr>
              <a:defRPr/>
            </a:pPr>
            <a:r>
              <a:rPr lang="en-US" dirty="0"/>
              <a:t>• CPU</a:t>
            </a:r>
            <a:endParaRPr dirty="0"/>
          </a:p>
          <a:p>
            <a:pPr>
              <a:defRPr/>
            </a:pPr>
            <a:r>
              <a:rPr lang="en-US" dirty="0"/>
              <a:t>• Devices</a:t>
            </a:r>
            <a:endParaRPr lang="en-US" b="1" dirty="0"/>
          </a:p>
          <a:p>
            <a:pPr>
              <a:defRPr/>
            </a:pPr>
            <a:r>
              <a:rPr lang="en-US" dirty="0"/>
              <a:t>• </a:t>
            </a:r>
            <a:r>
              <a:rPr lang="en-US" dirty="0" err="1"/>
              <a:t>Blkio</a:t>
            </a:r>
            <a:endParaRPr lang="en-US" dirty="0"/>
          </a:p>
          <a:p>
            <a:pPr>
              <a:defRPr/>
            </a:pPr>
            <a:r>
              <a:rPr lang="en-US" dirty="0"/>
              <a:t>• </a:t>
            </a:r>
            <a:r>
              <a:rPr lang="en-US" dirty="0" err="1"/>
              <a:t>Net_prio</a:t>
            </a:r>
            <a:endParaRPr lang="en-US" dirty="0"/>
          </a:p>
          <a:p>
            <a:pPr>
              <a:defRPr/>
            </a:pPr>
            <a:r>
              <a:rPr lang="en-US" dirty="0"/>
              <a:t>• ….</a:t>
            </a:r>
            <a:endParaRPr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190838ED-C8D6-49D4-9189-B5FC7D489F33}"/>
              </a:ext>
            </a:extLst>
          </p:cNvPr>
          <p:cNvSpPr>
            <a:spLocks/>
          </p:cNvSpPr>
          <p:nvPr/>
        </p:nvSpPr>
        <p:spPr bwMode="auto">
          <a:xfrm>
            <a:off x="8760376" y="2527790"/>
            <a:ext cx="3062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Overlay File System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b="1" dirty="0"/>
              <a:t>Image Storage: 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Read only layers</a:t>
            </a:r>
            <a:endParaRPr dirty="0"/>
          </a:p>
          <a:p>
            <a:pPr>
              <a:defRPr/>
            </a:pPr>
            <a:r>
              <a:rPr lang="en-US" dirty="0"/>
              <a:t>• Copy on write transient layer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0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4. Docker components: 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Images, Layers,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73AEDBC2-80F0-4F8B-8883-6F3C00B35ACA}"/>
              </a:ext>
            </a:extLst>
          </p:cNvPr>
          <p:cNvSpPr txBox="1">
            <a:spLocks/>
          </p:cNvSpPr>
          <p:nvPr/>
        </p:nvSpPr>
        <p:spPr bwMode="auto">
          <a:xfrm>
            <a:off x="698085" y="2090508"/>
            <a:ext cx="5577650" cy="3685599"/>
          </a:xfrm>
          <a:prstGeom prst="rect">
            <a:avLst/>
          </a:prstGeom>
        </p:spPr>
        <p:txBody>
          <a:bodyPr vert="horz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dirty="0"/>
              <a:t>A Docker container image is structured in terms of “layers”:</a:t>
            </a:r>
            <a:br>
              <a:rPr lang="en-GB" sz="1800" dirty="0"/>
            </a:br>
            <a:br>
              <a:rPr lang="en-GB" sz="1800" dirty="0"/>
            </a:br>
            <a:r>
              <a:rPr lang="en-GB" sz="1800" dirty="0"/>
              <a:t>Process for building image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Start with base image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Load software desired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Commit base </a:t>
            </a:r>
            <a:r>
              <a:rPr lang="en-GB" sz="1800" dirty="0" err="1"/>
              <a:t>image+software</a:t>
            </a:r>
            <a:r>
              <a:rPr lang="en-GB" sz="1800" dirty="0"/>
              <a:t> to form new image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New image can then be base for more software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>
              <a:defRPr/>
            </a:pPr>
            <a:r>
              <a:rPr lang="en-GB" sz="1800" dirty="0"/>
              <a:t>Image is what is transferred</a:t>
            </a:r>
          </a:p>
          <a:p>
            <a:pPr>
              <a:defRPr/>
            </a:pPr>
            <a:r>
              <a:rPr lang="en-GB" sz="1800" dirty="0"/>
              <a:t>Images become containers at runtime -&gt; docker run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7DD96DFE-140E-4D92-9E13-6EDD4DFD9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420619" y="2159213"/>
            <a:ext cx="5577650" cy="38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7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4. Docker components: 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BASE IMAGEs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11" name="Tijdelijke aanduiding voor verticale tekst 2">
            <a:extLst>
              <a:ext uri="{FF2B5EF4-FFF2-40B4-BE49-F238E27FC236}">
                <a16:creationId xmlns:a16="http://schemas.microsoft.com/office/drawing/2014/main" id="{73AEDBC2-80F0-4F8B-8883-6F3C00B35ACA}"/>
              </a:ext>
            </a:extLst>
          </p:cNvPr>
          <p:cNvSpPr txBox="1">
            <a:spLocks/>
          </p:cNvSpPr>
          <p:nvPr/>
        </p:nvSpPr>
        <p:spPr bwMode="auto">
          <a:xfrm>
            <a:off x="698085" y="2090508"/>
            <a:ext cx="5577650" cy="3685599"/>
          </a:xfrm>
          <a:prstGeom prst="rect">
            <a:avLst/>
          </a:prstGeom>
        </p:spPr>
        <p:txBody>
          <a:bodyPr vert="horz"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br>
              <a:rPr lang="en-GB" sz="1800" dirty="0"/>
            </a:br>
            <a:endParaRPr lang="en-GB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C7BAE-DD14-4806-B9D7-7A11D6C75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5354" y="2175060"/>
            <a:ext cx="10980761" cy="39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4. Docker components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Docker Host, Client, Registry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ECE71-03DF-4BD3-9761-0A98FA40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837722" y="1971239"/>
            <a:ext cx="9151665" cy="46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0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4. Docker components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Volumes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CB36BE51-CC89-438F-BE86-598AAEB18C05}"/>
              </a:ext>
            </a:extLst>
          </p:cNvPr>
          <p:cNvSpPr>
            <a:spLocks/>
          </p:cNvSpPr>
          <p:nvPr/>
        </p:nvSpPr>
        <p:spPr bwMode="auto">
          <a:xfrm>
            <a:off x="370478" y="1812266"/>
            <a:ext cx="62589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dirty="0"/>
              <a:t>Persist data outside the overlay file system: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Volume: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Are stored in a part of the host filesystem which is managed by Docker (/var/lib/docker/volumes/ on Linux).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Non-Docker processes should not modify this part of the filesystem.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Volumes are the best way to persist data in Docker.</a:t>
            </a:r>
            <a:endParaRPr lang="en-GB" b="1" dirty="0"/>
          </a:p>
          <a:p>
            <a:pPr>
              <a:defRPr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Bind mount: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may be stored </a:t>
            </a:r>
            <a:r>
              <a:rPr lang="en-GB" i="1" dirty="0"/>
              <a:t>anywhere</a:t>
            </a:r>
            <a:r>
              <a:rPr lang="en-GB" dirty="0"/>
              <a:t> on the host system.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They may even be important system files or directories.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Non-Docker processes on the Docker host or a Docker container can modify them at any time.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 err="1"/>
              <a:t>tmpfs</a:t>
            </a:r>
            <a:r>
              <a:rPr lang="en-GB" b="1" dirty="0"/>
              <a:t> mounts: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are stored in the host system’s memory only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GB" dirty="0"/>
              <a:t>are never written to the host system’s filesystem.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E1D0858-B3CA-4684-868C-CE29E7027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599445" y="2242375"/>
            <a:ext cx="5592555" cy="320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4. Docker components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Networking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55F2F302-D508-4C24-90E5-8B4B2AEE1461}"/>
              </a:ext>
            </a:extLst>
          </p:cNvPr>
          <p:cNvSpPr>
            <a:spLocks/>
          </p:cNvSpPr>
          <p:nvPr/>
        </p:nvSpPr>
        <p:spPr bwMode="auto">
          <a:xfrm>
            <a:off x="370478" y="1812266"/>
            <a:ext cx="62589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dirty="0"/>
              <a:t>Docker’s networking subsystem is pluggable, using drivers. Several drivers exist by default, and provide core networking functionality:</a:t>
            </a:r>
          </a:p>
          <a:p>
            <a:pPr>
              <a:defRPr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Bridge: </a:t>
            </a:r>
            <a:r>
              <a:rPr lang="en-GB" dirty="0"/>
              <a:t>Default. Useful for standalone containers that need to communicate with each other.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Host: </a:t>
            </a:r>
            <a:r>
              <a:rPr lang="en-GB" dirty="0"/>
              <a:t>Removes network isolation between container and host. Accessible from outside.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Overlay: </a:t>
            </a:r>
            <a:r>
              <a:rPr lang="en-GB" dirty="0"/>
              <a:t>Connects multiple Docker daemons together.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b="1" dirty="0"/>
              <a:t>None:</a:t>
            </a:r>
            <a:r>
              <a:rPr lang="en-GB" dirty="0"/>
              <a:t> No networking.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3DFF3EFC-F2F8-4F5F-8FE7-23F1DBD5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697321" y="1362338"/>
            <a:ext cx="5223216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5. Managing Images and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17DB48-B65C-4CC5-934A-BA26A12720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auto">
          <a:xfrm>
            <a:off x="2592069" y="1437408"/>
            <a:ext cx="7007862" cy="4467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9661FC-2365-4336-A2E1-D618A5DA3BBC}"/>
              </a:ext>
            </a:extLst>
          </p:cNvPr>
          <p:cNvSpPr txBox="1"/>
          <p:nvPr/>
        </p:nvSpPr>
        <p:spPr bwMode="auto">
          <a:xfrm>
            <a:off x="3143672" y="6102599"/>
            <a:ext cx="61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https://weibeld.net/misc/docker-cheatsheet.html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342188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5. Managing Images and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11" name="Vertical Text Placeholder 3">
            <a:extLst>
              <a:ext uri="{FF2B5EF4-FFF2-40B4-BE49-F238E27FC236}">
                <a16:creationId xmlns:a16="http://schemas.microsoft.com/office/drawing/2014/main" id="{39A9FB20-2A5B-4BFC-8CE1-96499E8702B8}"/>
              </a:ext>
            </a:extLst>
          </p:cNvPr>
          <p:cNvSpPr txBox="1">
            <a:spLocks/>
          </p:cNvSpPr>
          <p:nvPr/>
        </p:nvSpPr>
        <p:spPr bwMode="auto">
          <a:xfrm>
            <a:off x="698086" y="1431235"/>
            <a:ext cx="7114071" cy="4344873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b="1" dirty="0"/>
              <a:t>All via command line interface Docker (and Docker compose):</a:t>
            </a:r>
            <a:endParaRPr lang="en-GB" sz="1600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build -&gt; based on ad </a:t>
            </a:r>
            <a:r>
              <a:rPr lang="en-GB" sz="1600" dirty="0" err="1"/>
              <a:t>Dockerfile</a:t>
            </a:r>
            <a:r>
              <a:rPr lang="en-GB" sz="1600" dirty="0"/>
              <a:t> create an image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run -&gt; executes an image. An executing image is called a container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image ls -&gt; generates a list of images known to Docker on your machine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container ls -&gt; generates a list of  containers that have been run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rm = </a:t>
            </a:r>
            <a:r>
              <a:rPr lang="en-GB" sz="1600"/>
              <a:t>docker container </a:t>
            </a:r>
            <a:r>
              <a:rPr lang="en-GB" sz="1600" dirty="0"/>
              <a:t>rm-&gt; remove a container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</a:t>
            </a:r>
            <a:r>
              <a:rPr lang="en-GB" sz="1600" dirty="0" err="1"/>
              <a:t>rmi</a:t>
            </a:r>
            <a:r>
              <a:rPr lang="en-GB" sz="1600" dirty="0"/>
              <a:t> = docker image rm-&gt; remove an image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{start, stop, kill…} -&gt; start, stop kill a container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attach -&gt; attach to a container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docker exec -&gt; execute a command on a container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1600" dirty="0"/>
              <a:t>….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1600" dirty="0"/>
          </a:p>
          <a:p>
            <a:pPr marL="285750" indent="-285750">
              <a:buFont typeface="Arial"/>
              <a:buChar char="•"/>
              <a:defRPr/>
            </a:pPr>
            <a:endParaRPr lang="en-GB" sz="1600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EB2B935-BF51-47EC-BC6E-052AD72D7076}"/>
              </a:ext>
            </a:extLst>
          </p:cNvPr>
          <p:cNvSpPr/>
          <p:nvPr/>
        </p:nvSpPr>
        <p:spPr bwMode="auto">
          <a:xfrm>
            <a:off x="1850674" y="6366611"/>
            <a:ext cx="6485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See: https://docs.docker.com/engine/reference/commandline/cli/</a:t>
            </a:r>
            <a:endParaRPr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0E5479D-2ED4-4BCC-B3BD-D16E12A8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325400" y="1511578"/>
            <a:ext cx="3601555" cy="40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5. Managing Images and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Building images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0A71835B-CAE1-41ED-B8AE-D56D5224124D}"/>
              </a:ext>
            </a:extLst>
          </p:cNvPr>
          <p:cNvSpPr txBox="1">
            <a:spLocks/>
          </p:cNvSpPr>
          <p:nvPr/>
        </p:nvSpPr>
        <p:spPr bwMode="auto">
          <a:xfrm>
            <a:off x="698086" y="1851973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b="1"/>
              <a:t>Image specified in Dockerfile – list of instructions (commands):</a:t>
            </a:r>
            <a:endParaRPr lang="en-GB"/>
          </a:p>
          <a:p>
            <a:pPr>
              <a:defRPr/>
            </a:pPr>
            <a:endParaRPr lang="en-GB"/>
          </a:p>
          <a:p>
            <a:pPr marL="285750" indent="-285750">
              <a:buFont typeface="Arial"/>
              <a:buChar char="•"/>
              <a:defRPr/>
            </a:pPr>
            <a:endParaRPr lang="en-GB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B4373-B374-4E40-A588-8CA9098E1076}"/>
              </a:ext>
            </a:extLst>
          </p:cNvPr>
          <p:cNvSpPr/>
          <p:nvPr/>
        </p:nvSpPr>
        <p:spPr bwMode="auto">
          <a:xfrm>
            <a:off x="698086" y="6123172"/>
            <a:ext cx="6485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/>
              <a:t>See: https://docs.docker.com/engine/reference/builder/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255A3-B645-408B-BBA5-C5887769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04661" y="2165721"/>
            <a:ext cx="5790353" cy="39192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67F97E-0FBE-49B2-B7D1-E43CA15D1D3D}"/>
              </a:ext>
            </a:extLst>
          </p:cNvPr>
          <p:cNvSpPr/>
          <p:nvPr/>
        </p:nvSpPr>
        <p:spPr>
          <a:xfrm>
            <a:off x="8070574" y="1600200"/>
            <a:ext cx="2941983" cy="1063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ENTRYPOINT</a:t>
            </a:r>
            <a:endParaRPr lang="en-NL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71AA50-5F38-472A-A850-1CEFB14039D4}"/>
              </a:ext>
            </a:extLst>
          </p:cNvPr>
          <p:cNvSpPr/>
          <p:nvPr/>
        </p:nvSpPr>
        <p:spPr>
          <a:xfrm>
            <a:off x="8070574" y="4747801"/>
            <a:ext cx="2941983" cy="106348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CMD</a:t>
            </a:r>
            <a:endParaRPr lang="en-NL" sz="36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62A37-DB23-4EEA-89AC-CF9DE30E0254}"/>
              </a:ext>
            </a:extLst>
          </p:cNvPr>
          <p:cNvSpPr txBox="1"/>
          <p:nvPr/>
        </p:nvSpPr>
        <p:spPr>
          <a:xfrm>
            <a:off x="9151682" y="3321023"/>
            <a:ext cx="779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/>
              <a:t>VS</a:t>
            </a:r>
            <a:endParaRPr lang="en-NL" sz="4400" b="1" dirty="0"/>
          </a:p>
        </p:txBody>
      </p:sp>
    </p:spTree>
    <p:extLst>
      <p:ext uri="{BB962C8B-B14F-4D97-AF65-F5344CB8AC3E}">
        <p14:creationId xmlns:p14="http://schemas.microsoft.com/office/powerpoint/2010/main" val="295510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5. Managing Images and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Versioning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B58F5-ADCD-498A-99BE-BC6A817C8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84076" y="1566099"/>
            <a:ext cx="3617330" cy="4617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4BF19E-B4A2-4283-9BCE-63CD117697FA}"/>
              </a:ext>
            </a:extLst>
          </p:cNvPr>
          <p:cNvSpPr txBox="1"/>
          <p:nvPr/>
        </p:nvSpPr>
        <p:spPr>
          <a:xfrm>
            <a:off x="539538" y="3289852"/>
            <a:ext cx="68225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docker build -t IMAGE_NAME:</a:t>
            </a:r>
            <a:r>
              <a:rPr lang="en-GB" sz="2800" b="1" cap="all" dirty="0">
                <a:solidFill>
                  <a:srgbClr val="EF4023"/>
                </a:solidFill>
                <a:latin typeface="Arial"/>
                <a:ea typeface="+mj-ea"/>
                <a:cs typeface="+mj-cs"/>
              </a:rPr>
              <a:t>VERSION</a:t>
            </a:r>
            <a:endParaRPr lang="en-NL" sz="2800" b="1" cap="all" dirty="0">
              <a:solidFill>
                <a:srgbClr val="EF4023"/>
              </a:solidFill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23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sz="2800" dirty="0"/>
              <a:t>planning</a:t>
            </a: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26206424-F575-4724-8E5F-A421B0DB723A}"/>
              </a:ext>
            </a:extLst>
          </p:cNvPr>
          <p:cNvSpPr txBox="1">
            <a:spLocks/>
          </p:cNvSpPr>
          <p:nvPr/>
        </p:nvSpPr>
        <p:spPr>
          <a:xfrm>
            <a:off x="704662" y="666974"/>
            <a:ext cx="10779634" cy="5710075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lvl="1" indent="0" fontAlgn="base">
              <a:buFont typeface="Arial" panose="020B0604020202020204" pitchFamily="34" charset="0"/>
              <a:buNone/>
            </a:pPr>
            <a:endParaRPr lang="en-US" sz="2400" dirty="0"/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Introducing Docker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Where Docker Fits In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What is Docker?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Docker components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Images, Layers, Containers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Docker Host, Client, Registry</a:t>
            </a:r>
          </a:p>
          <a:p>
            <a:pPr marL="611188" lvl="2" indent="-342900">
              <a:buFont typeface="+mj-lt"/>
              <a:buAutoNum type="arabicPeriod"/>
            </a:pPr>
            <a:r>
              <a:rPr lang="en-US" sz="2400" dirty="0"/>
              <a:t>Volumes, Networking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Managing Images and Containers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Docker Compose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Tools</a:t>
            </a:r>
          </a:p>
          <a:p>
            <a:pPr marL="342900" lvl="1" indent="-342900">
              <a:buFont typeface="+mj-lt"/>
              <a:buAutoNum type="arabicPeriod"/>
            </a:pPr>
            <a:r>
              <a:rPr lang="en-US" sz="2400" dirty="0"/>
              <a:t>Lab: Building and Managing Images</a:t>
            </a:r>
          </a:p>
        </p:txBody>
      </p:sp>
      <p:pic>
        <p:nvPicPr>
          <p:cNvPr id="1026" name="Picture 2" descr="Leerlingcoaching – planning maken">
            <a:extLst>
              <a:ext uri="{FF2B5EF4-FFF2-40B4-BE49-F238E27FC236}">
                <a16:creationId xmlns:a16="http://schemas.microsoft.com/office/drawing/2014/main" id="{33049D9E-9793-4200-A8A5-E21F89B19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501" y="1502062"/>
            <a:ext cx="5944417" cy="342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5. Managing Images and Containers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r>
              <a:rPr lang="en-US" sz="2800" dirty="0">
                <a:solidFill>
                  <a:srgbClr val="EF4023"/>
                </a:solidFill>
                <a:latin typeface="Arial"/>
              </a:rPr>
              <a:t>best practices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C1D3323-B27D-4DA0-A117-B41DA49D28AF}"/>
              </a:ext>
            </a:extLst>
          </p:cNvPr>
          <p:cNvSpPr txBox="1">
            <a:spLocks/>
          </p:cNvSpPr>
          <p:nvPr/>
        </p:nvSpPr>
        <p:spPr bwMode="auto">
          <a:xfrm>
            <a:off x="696540" y="1802274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Use small base images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Prefer base images which you can inspect (</a:t>
            </a:r>
            <a:r>
              <a:rPr lang="en-GB" sz="2000" dirty="0" err="1"/>
              <a:t>Dockerfile</a:t>
            </a:r>
            <a:r>
              <a:rPr lang="en-GB" sz="2000" dirty="0"/>
              <a:t> source available) and are from a reputable source (official libraries).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Avoid creating many layers - each docker instruction in a </a:t>
            </a:r>
            <a:r>
              <a:rPr lang="en-GB" sz="2000" dirty="0" err="1"/>
              <a:t>dockerfile</a:t>
            </a:r>
            <a:r>
              <a:rPr lang="en-GB" sz="2000" dirty="0"/>
              <a:t> creates a new layer. </a:t>
            </a:r>
            <a:br>
              <a:rPr lang="en-GB" sz="2000" dirty="0"/>
            </a:br>
            <a:r>
              <a:rPr lang="en-GB" sz="2000" dirty="0"/>
              <a:t>So run multiple grouped commands in one RUN statement (use &amp;&amp; to string them together)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Clean up temporary files in your builds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Don’t hard code configuration in your images. </a:t>
            </a:r>
            <a:br>
              <a:rPr lang="en-GB" sz="2000" dirty="0"/>
            </a:br>
            <a:r>
              <a:rPr lang="en-GB" sz="2000" dirty="0"/>
              <a:t>Use arguments, environment variables or configuration from a volume or mount.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Use ENTRYPOINT and CMD together to offer an overridable default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Run one! application/service per image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Run applications in the foreground and capture output to </a:t>
            </a:r>
            <a:r>
              <a:rPr lang="en-GB" sz="2000" dirty="0" err="1"/>
              <a:t>stdout</a:t>
            </a:r>
            <a:r>
              <a:rPr lang="en-GB" sz="2000" dirty="0"/>
              <a:t>/stderr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GB" sz="2000" dirty="0"/>
              <a:t>Expose persisted volumes and expose ports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2000" b="1" dirty="0"/>
          </a:p>
          <a:p>
            <a:pPr marL="285750" indent="-285750">
              <a:buFont typeface="Arial"/>
              <a:buChar char="•"/>
              <a:defRPr/>
            </a:pPr>
            <a:endParaRPr lang="en-GB" sz="2000" b="1" dirty="0"/>
          </a:p>
          <a:p>
            <a:pPr marL="285750" indent="-285750">
              <a:buFont typeface="Arial"/>
              <a:buChar char="•"/>
              <a:defRPr/>
            </a:pPr>
            <a:endParaRPr lang="en-GB" sz="2000" b="1" dirty="0"/>
          </a:p>
          <a:p>
            <a:pPr marL="285750" indent="-285750">
              <a:buFont typeface="Arial"/>
              <a:buChar char="•"/>
              <a:defRPr/>
            </a:pPr>
            <a:endParaRPr lang="en-GB" sz="2000" b="1" dirty="0"/>
          </a:p>
          <a:p>
            <a:pPr>
              <a:defRPr/>
            </a:pPr>
            <a:endParaRPr lang="en-GB" sz="2000" dirty="0"/>
          </a:p>
          <a:p>
            <a:pPr marL="285750" indent="-285750">
              <a:buFont typeface="Arial"/>
              <a:buChar char="•"/>
              <a:defRPr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1650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6. Docker Compose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90E4661A-B233-45FA-A443-F905E21FD551}"/>
              </a:ext>
            </a:extLst>
          </p:cNvPr>
          <p:cNvSpPr txBox="1">
            <a:spLocks/>
          </p:cNvSpPr>
          <p:nvPr/>
        </p:nvSpPr>
        <p:spPr bwMode="auto">
          <a:xfrm>
            <a:off x="3389243" y="1338716"/>
            <a:ext cx="8739100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600" b="1" dirty="0"/>
              <a:t>Use Docker Compose if no container orchestration (Kubernetes, Swarm, Nomad) is available:</a:t>
            </a:r>
            <a:endParaRPr lang="en-GB" sz="1600" dirty="0"/>
          </a:p>
          <a:p>
            <a:pPr marL="285750" indent="-285750">
              <a:buFont typeface="Arial"/>
              <a:buChar char="•"/>
              <a:defRPr/>
            </a:pP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87FB0D1-584B-47DF-B21C-6F6EF8BF768B}"/>
              </a:ext>
            </a:extLst>
          </p:cNvPr>
          <p:cNvSpPr/>
          <p:nvPr/>
        </p:nvSpPr>
        <p:spPr bwMode="auto">
          <a:xfrm>
            <a:off x="3503859" y="4086364"/>
            <a:ext cx="6485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See: https://</a:t>
            </a:r>
            <a:r>
              <a:rPr lang="en-US" dirty="0" err="1"/>
              <a:t>docs.docker.com</a:t>
            </a:r>
            <a:r>
              <a:rPr lang="en-US" dirty="0"/>
              <a:t>/compose/compose-file/</a:t>
            </a:r>
            <a:endParaRPr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9598FE53-0447-40B9-AE26-1D10F34DA7A9}"/>
              </a:ext>
            </a:extLst>
          </p:cNvPr>
          <p:cNvSpPr>
            <a:spLocks/>
          </p:cNvSpPr>
          <p:nvPr/>
        </p:nvSpPr>
        <p:spPr bwMode="auto">
          <a:xfrm>
            <a:off x="3487658" y="1942424"/>
            <a:ext cx="70917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/>
              <a:t>docker-compose command line:</a:t>
            </a:r>
            <a:endParaRPr/>
          </a:p>
          <a:p>
            <a:pPr>
              <a:defRPr/>
            </a:pPr>
            <a:r>
              <a:rPr lang="en-US"/>
              <a:t>• docker-compose up -&gt; bring up services based on docker-compose.yml</a:t>
            </a:r>
          </a:p>
          <a:p>
            <a:pPr>
              <a:defRPr/>
            </a:pPr>
            <a:r>
              <a:rPr lang="en-US"/>
              <a:t>• docker-compose {start, stop} -&gt; start, stop services</a:t>
            </a:r>
            <a:endParaRPr/>
          </a:p>
          <a:p>
            <a:pPr>
              <a:defRPr/>
            </a:pPr>
            <a:r>
              <a:rPr lang="en-US"/>
              <a:t>• docker-compose down -&gt; destroy all services based configuration</a:t>
            </a:r>
            <a:endParaRPr/>
          </a:p>
          <a:p>
            <a:pPr>
              <a:defRPr/>
            </a:pPr>
            <a:r>
              <a:rPr lang="en-US"/>
              <a:t>• ….</a:t>
            </a:r>
            <a:endParaRPr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47F72BD-239C-4B9B-8169-998E7C0EBA37}"/>
              </a:ext>
            </a:extLst>
          </p:cNvPr>
          <p:cNvSpPr/>
          <p:nvPr/>
        </p:nvSpPr>
        <p:spPr bwMode="auto">
          <a:xfrm>
            <a:off x="3487658" y="3623654"/>
            <a:ext cx="6485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See: https://</a:t>
            </a:r>
            <a:r>
              <a:rPr lang="en-US" dirty="0" err="1"/>
              <a:t>docs.docker.com</a:t>
            </a:r>
            <a:r>
              <a:rPr lang="en-US" dirty="0"/>
              <a:t>/compose/reference/overview/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8BC791-DDFA-43B9-9732-00E2A177E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3688" y="1338716"/>
            <a:ext cx="2354791" cy="484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7. tools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75BAD3DC-A0CD-44E4-B10F-C1D4EB432C71}"/>
              </a:ext>
            </a:extLst>
          </p:cNvPr>
          <p:cNvSpPr txBox="1">
            <a:spLocks/>
          </p:cNvSpPr>
          <p:nvPr/>
        </p:nvSpPr>
        <p:spPr bwMode="auto">
          <a:xfrm>
            <a:off x="698085" y="2090508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Weave Scope - Visualize docker environment</a:t>
            </a:r>
            <a:br>
              <a:rPr lang="en-US" dirty="0"/>
            </a:b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hlinkClick r:id="rId3"/>
              </a:rPr>
              <a:t>https://www.weave.works/docs/scope/latest/installing/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</a:p>
          <a:p>
            <a:pPr marL="285750" indent="-285750">
              <a:buFont typeface="Arial"/>
              <a:buChar char="•"/>
              <a:defRPr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r>
              <a:rPr lang="en-US" b="1" dirty="0"/>
              <a:t>Visual Studio Code users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Docker Explorer:</a:t>
            </a:r>
            <a:br>
              <a:rPr lang="en-US" dirty="0"/>
            </a:b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  <a:hlinkClick r:id="rId4"/>
              </a:rPr>
              <a:t>https://github.com/formulahendry/vscode-docker-explorer</a:t>
            </a: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endParaRPr lang="en-US" b="1" dirty="0"/>
          </a:p>
          <a:p>
            <a:pPr marL="285750" indent="-285750">
              <a:buFont typeface="Arial"/>
              <a:buChar char="•"/>
              <a:defRPr/>
            </a:pPr>
            <a:endParaRPr lang="en-US" b="1" dirty="0"/>
          </a:p>
          <a:p>
            <a:pPr marL="285750" indent="-285750">
              <a:buFont typeface="Arial"/>
              <a:buChar char="•"/>
              <a:defRPr/>
            </a:pPr>
            <a:endParaRPr lang="en-US" b="1" dirty="0"/>
          </a:p>
          <a:p>
            <a:pPr marL="285750" indent="-285750">
              <a:buFont typeface="Arial"/>
              <a:buChar char="•"/>
              <a:defRPr/>
            </a:pPr>
            <a:endParaRPr lang="en-US" b="1" dirty="0"/>
          </a:p>
          <a:p>
            <a:pPr>
              <a:defRPr/>
            </a:pPr>
            <a:endParaRPr lang="en-US" dirty="0"/>
          </a:p>
          <a:p>
            <a:pPr marL="285750" indent="-285750">
              <a:buFont typeface="Arial"/>
              <a:buChar char="•"/>
              <a:defRPr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80558-3563-4D86-AB84-59962AC153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098753" y="387203"/>
            <a:ext cx="2624758" cy="2864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3833A-9480-43C8-A99D-362E6A330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7999362" y="3793877"/>
            <a:ext cx="2724149" cy="25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8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7. Tools:  CHEAT sheet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3E7D46-C099-4AA7-A96D-EBB3A8997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6852" y="1113718"/>
            <a:ext cx="7663069" cy="515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7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Tijdelijke aanduiding voor afbeelding 32" descr="Afbeelding met tekst, kaart&#10;&#10;Automatisch gegenereerde beschrijving">
            <a:extLst>
              <a:ext uri="{FF2B5EF4-FFF2-40B4-BE49-F238E27FC236}">
                <a16:creationId xmlns:a16="http://schemas.microsoft.com/office/drawing/2014/main" id="{CDAFD466-3D70-460C-8C34-8F992636C0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email">
            <a:alphaModFix amt="4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35" y="0"/>
            <a:ext cx="6367466" cy="6864350"/>
          </a:xfrm>
        </p:spPr>
      </p:pic>
      <p:sp>
        <p:nvSpPr>
          <p:cNvPr id="26" name="Tijdelijke aanduiding voor tekst 25">
            <a:extLst>
              <a:ext uri="{FF2B5EF4-FFF2-40B4-BE49-F238E27FC236}">
                <a16:creationId xmlns:a16="http://schemas.microsoft.com/office/drawing/2014/main" id="{A09E790F-BD53-4802-87B4-6842EC92F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5" name="Titel 24">
            <a:extLst>
              <a:ext uri="{FF2B5EF4-FFF2-40B4-BE49-F238E27FC236}">
                <a16:creationId xmlns:a16="http://schemas.microsoft.com/office/drawing/2014/main" id="{F4B53B07-BFE1-47FE-BD7B-159B23FC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THANK YOU FOR YOUR ATTENTION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BE265BD9-79B8-452C-9F70-9F34543FAA8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B858DF59-A5DA-4CF2-A656-EF2562EA6C4D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nl-NL" dirty="0"/>
              <a:t>Pedro de Medinalaan 11, </a:t>
            </a:r>
            <a:br>
              <a:rPr lang="nl-NL" dirty="0"/>
            </a:br>
            <a:r>
              <a:rPr lang="nl-NL" dirty="0"/>
              <a:t>1086 XK Amsterdam</a:t>
            </a:r>
          </a:p>
        </p:txBody>
      </p:sp>
      <p:sp>
        <p:nvSpPr>
          <p:cNvPr id="30" name="Tijdelijke aanduiding voor tekst 29">
            <a:extLst>
              <a:ext uri="{FF2B5EF4-FFF2-40B4-BE49-F238E27FC236}">
                <a16:creationId xmlns:a16="http://schemas.microsoft.com/office/drawing/2014/main" id="{126D57D0-8AF6-4403-9DF4-9DDCEAEE4796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nl-NL" dirty="0"/>
              <a:t>020 - 773 1972</a:t>
            </a:r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B0DC02A0-705C-49D8-B127-FC8E7B567B44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nl-NL" dirty="0"/>
              <a:t>www.anchormen.nl</a:t>
            </a:r>
          </a:p>
        </p:txBody>
      </p:sp>
    </p:spTree>
    <p:extLst>
      <p:ext uri="{BB962C8B-B14F-4D97-AF65-F5344CB8AC3E}">
        <p14:creationId xmlns:p14="http://schemas.microsoft.com/office/powerpoint/2010/main" val="677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b="1" cap="all" dirty="0">
                <a:solidFill>
                  <a:srgbClr val="EF4023"/>
                </a:solidFill>
                <a:latin typeface="Arial"/>
              </a:rPr>
              <a:t>1. Introducing Docker</a:t>
            </a:r>
            <a:endParaRPr lang="en-US" sz="2400" b="1" cap="all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AED2EE59-7346-45C1-AA7B-B1E54808B126}"/>
              </a:ext>
            </a:extLst>
          </p:cNvPr>
          <p:cNvSpPr/>
          <p:nvPr/>
        </p:nvSpPr>
        <p:spPr>
          <a:xfrm>
            <a:off x="385620" y="1196939"/>
            <a:ext cx="5448650" cy="505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>
              <a:buFont typeface="Arial"/>
              <a:buChar char="•"/>
              <a:defRPr/>
            </a:pPr>
            <a:r>
              <a:rPr lang="en-GB" sz="2400" dirty="0"/>
              <a:t>World’s leading container platform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2400" dirty="0"/>
              <a:t>Manage applications as containers running side-by-side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2400" dirty="0"/>
              <a:t>Solves “works on my machine” problems</a:t>
            </a:r>
          </a:p>
          <a:p>
            <a:pPr marL="285750" indent="-285750">
              <a:buFont typeface="Arial"/>
              <a:buChar char="•"/>
              <a:defRPr/>
            </a:pPr>
            <a:endParaRPr lang="en-GB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2400" dirty="0"/>
              <a:t>Decouples hosts from services (in a lightweight fashion)</a:t>
            </a:r>
            <a:endParaRPr lang="en-GB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689A23-9B41-4A05-B8BE-07202AD1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001631" y="2090508"/>
            <a:ext cx="5920844" cy="2073987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3B1E6605-DD53-4749-83D3-E5930A0BF3E5}"/>
              </a:ext>
            </a:extLst>
          </p:cNvPr>
          <p:cNvSpPr>
            <a:spLocks/>
          </p:cNvSpPr>
          <p:nvPr/>
        </p:nvSpPr>
        <p:spPr bwMode="auto">
          <a:xfrm>
            <a:off x="7402610" y="4306201"/>
            <a:ext cx="440377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100" i="1" dirty="0"/>
              <a:t>Image reference: Docker CEO Ben Golub - opening of the 2017 </a:t>
            </a:r>
            <a:r>
              <a:rPr lang="en-US" sz="1100" i="1" dirty="0" err="1"/>
              <a:t>DockerCon</a:t>
            </a:r>
            <a:r>
              <a:rPr lang="en-US" sz="1100" i="1" dirty="0"/>
              <a:t> </a:t>
            </a:r>
            <a:endParaRPr dirty="0"/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Where Docker fits in: Developers</a:t>
            </a: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7" name="Vertical Text Placeholder 3">
            <a:extLst>
              <a:ext uri="{FF2B5EF4-FFF2-40B4-BE49-F238E27FC236}">
                <a16:creationId xmlns:a16="http://schemas.microsoft.com/office/drawing/2014/main" id="{70113FD9-0D3E-4197-B0C0-8D6C479E2CB6}"/>
              </a:ext>
            </a:extLst>
          </p:cNvPr>
          <p:cNvSpPr txBox="1">
            <a:spLocks/>
          </p:cNvSpPr>
          <p:nvPr/>
        </p:nvSpPr>
        <p:spPr bwMode="auto">
          <a:xfrm>
            <a:off x="698087" y="1463041"/>
            <a:ext cx="7188614" cy="3370966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b="1" dirty="0"/>
              <a:t>Docker solves “works on my machine” problems</a:t>
            </a:r>
          </a:p>
          <a:p>
            <a:pPr>
              <a:defRPr/>
            </a:pP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Development environment (dev) does not match production environment (ops).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Enforcing consistency of environments is difficult. Compounded when there are multiple or large teams of engineers.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>
              <a:defRPr/>
            </a:pPr>
            <a:r>
              <a:rPr lang="en-GB" sz="1800" b="1" dirty="0"/>
              <a:t>Solution: </a:t>
            </a:r>
            <a:r>
              <a:rPr lang="en-GB" sz="1800" dirty="0"/>
              <a:t>wrap code in container. Run container in production.</a:t>
            </a:r>
            <a:endParaRPr lang="en-GB" dirty="0"/>
          </a:p>
          <a:p>
            <a:pPr>
              <a:defRPr/>
            </a:pPr>
            <a:endParaRPr lang="en-GB" b="1" dirty="0"/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579D8A1B-4AD0-4E34-8C56-4F34CED13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041762" y="1326619"/>
            <a:ext cx="3504751" cy="2619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D97B4-FD1B-4185-BB1E-2FE2C331147B}"/>
              </a:ext>
            </a:extLst>
          </p:cNvPr>
          <p:cNvSpPr>
            <a:spLocks/>
          </p:cNvSpPr>
          <p:nvPr/>
        </p:nvSpPr>
        <p:spPr bwMode="auto">
          <a:xfrm>
            <a:off x="571500" y="5249400"/>
            <a:ext cx="4623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i="1" dirty="0"/>
              <a:t>For example a developer developing on macOS using the macOS version of e.g. PHP: even though PHP versions match with the Linux server that hosts the production code you will have to deal with potential differences in configuration and overall environment.</a:t>
            </a:r>
            <a:endParaRPr dirty="0"/>
          </a:p>
          <a:p>
            <a:pPr>
              <a:defRPr/>
            </a:pPr>
            <a:endParaRPr lang="en-US" sz="1400" i="1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4B618CD-DE63-4A98-9C27-7E270CA21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7989263" y="4964635"/>
            <a:ext cx="3659812" cy="16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Where Docker fits in: OPERATIONS</a:t>
            </a: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12" name="Vertical Text Placeholder 3">
            <a:extLst>
              <a:ext uri="{FF2B5EF4-FFF2-40B4-BE49-F238E27FC236}">
                <a16:creationId xmlns:a16="http://schemas.microsoft.com/office/drawing/2014/main" id="{AB8B2C51-41CB-47F3-9038-A983C1E39949}"/>
              </a:ext>
            </a:extLst>
          </p:cNvPr>
          <p:cNvSpPr txBox="1">
            <a:spLocks/>
          </p:cNvSpPr>
          <p:nvPr/>
        </p:nvSpPr>
        <p:spPr bwMode="auto">
          <a:xfrm>
            <a:off x="698086" y="1393371"/>
            <a:ext cx="7167957" cy="4382737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b="1" dirty="0"/>
              <a:t>Docker solves logistic problems around deploying, configuring and managing multiple (versions) of software stacks: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Modern services typically have many “moving parts”. </a:t>
            </a:r>
            <a:r>
              <a:rPr lang="en-GB" sz="1800" dirty="0" err="1"/>
              <a:t>E.g</a:t>
            </a:r>
            <a:r>
              <a:rPr lang="en-GB" sz="1800" dirty="0"/>
              <a:t> front end servers, API endpoints, Database or persistence back ends etc..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These moving parts might need to be run on shared hardware infrastructure.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These moving parts might have conflicting dependencies on OS features (e.g. service X needs lib Y.v1 and service Z needs lib Y.v2). 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Hard to have consistent environments.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>
              <a:defRPr/>
            </a:pPr>
            <a:r>
              <a:rPr lang="en-GB" sz="1800" b="1" dirty="0"/>
              <a:t>Solution: </a:t>
            </a:r>
            <a:r>
              <a:rPr lang="en-GB" sz="1800" dirty="0"/>
              <a:t>wrap services in container. Run multiple containers per host.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dirty="0"/>
          </a:p>
          <a:p>
            <a:pPr>
              <a:defRPr/>
            </a:pPr>
            <a:endParaRPr lang="en-GB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1CB8AE0-FDD5-4734-8C3C-BE5410128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8228440" y="1685784"/>
            <a:ext cx="3763263" cy="37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8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2. Where Docker fits in: THE ENTERPRISE</a:t>
            </a: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8" y="3789238"/>
            <a:ext cx="912604" cy="524473"/>
          </a:xfrm>
          <a:prstGeom prst="rect">
            <a:avLst/>
          </a:prstGeom>
        </p:spPr>
      </p:pic>
      <p:sp>
        <p:nvSpPr>
          <p:cNvPr id="7" name="Vertical Text Placeholder 3">
            <a:extLst>
              <a:ext uri="{FF2B5EF4-FFF2-40B4-BE49-F238E27FC236}">
                <a16:creationId xmlns:a16="http://schemas.microsoft.com/office/drawing/2014/main" id="{3A918A59-8399-4D64-8C02-4CD5C359D416}"/>
              </a:ext>
            </a:extLst>
          </p:cNvPr>
          <p:cNvSpPr txBox="1">
            <a:spLocks/>
          </p:cNvSpPr>
          <p:nvPr/>
        </p:nvSpPr>
        <p:spPr bwMode="auto">
          <a:xfrm>
            <a:off x="698086" y="1576251"/>
            <a:ext cx="7167957" cy="4199857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b="1" dirty="0"/>
              <a:t>Docker closes gaps between dev and ops and facilitates automated testing:</a:t>
            </a:r>
          </a:p>
          <a:p>
            <a:pPr>
              <a:defRPr/>
            </a:pP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Large development and operations teams.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Testing of software and infrastructure needed.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r>
              <a:rPr lang="en-GB" sz="1800" dirty="0"/>
              <a:t>Multiple environments/configurations needed.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>
              <a:defRPr/>
            </a:pPr>
            <a:r>
              <a:rPr lang="en-GB" sz="1800" b="1" dirty="0"/>
              <a:t>Solution: </a:t>
            </a:r>
            <a:r>
              <a:rPr lang="en-GB" sz="1800" dirty="0"/>
              <a:t>wrap services in container. Run multiple containers per host. Version images, run images for extended integration tests, deploy same images to test and production.</a:t>
            </a:r>
            <a:endParaRPr lang="en-GB" dirty="0"/>
          </a:p>
          <a:p>
            <a:pPr marL="285750" indent="-285750">
              <a:buFont typeface="Arial"/>
              <a:buChar char="•"/>
              <a:defRPr/>
            </a:pPr>
            <a:endParaRPr lang="en-GB" sz="1800" dirty="0"/>
          </a:p>
          <a:p>
            <a:pPr>
              <a:defRPr/>
            </a:pPr>
            <a:endParaRPr lang="en-GB" sz="1800" dirty="0"/>
          </a:p>
        </p:txBody>
      </p:sp>
      <p:pic>
        <p:nvPicPr>
          <p:cNvPr id="1026" name="Picture 2" descr="TOP 6 GUI tools for managing Docker environments | by KarthiKeyan Shanmugam  | Noteworthy - The Journal Blog">
            <a:extLst>
              <a:ext uri="{FF2B5EF4-FFF2-40B4-BE49-F238E27FC236}">
                <a16:creationId xmlns:a16="http://schemas.microsoft.com/office/drawing/2014/main" id="{0F52E8D7-6B79-4AAD-B36D-5AB977EF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079" y="1785257"/>
            <a:ext cx="3353999" cy="286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3. What is docker?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3" name="Picture 2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95766D-88D1-47BB-9DB6-46B2E9255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145" y="3214472"/>
            <a:ext cx="912604" cy="524473"/>
          </a:xfrm>
          <a:prstGeom prst="rect">
            <a:avLst/>
          </a:prstGeom>
        </p:spPr>
      </p:pic>
      <p:sp>
        <p:nvSpPr>
          <p:cNvPr id="8" name="Vertical Text Placeholder 3">
            <a:extLst>
              <a:ext uri="{FF2B5EF4-FFF2-40B4-BE49-F238E27FC236}">
                <a16:creationId xmlns:a16="http://schemas.microsoft.com/office/drawing/2014/main" id="{6E5E8281-F8A6-4DB5-85A5-B06EAC145C26}"/>
              </a:ext>
            </a:extLst>
          </p:cNvPr>
          <p:cNvSpPr txBox="1">
            <a:spLocks/>
          </p:cNvSpPr>
          <p:nvPr/>
        </p:nvSpPr>
        <p:spPr bwMode="auto">
          <a:xfrm>
            <a:off x="691658" y="1380601"/>
            <a:ext cx="10795533" cy="3685599"/>
          </a:xfrm>
          <a:prstGeom prst="rect">
            <a:avLst/>
          </a:prstGeom>
        </p:spPr>
        <p:txBody>
          <a:bodyPr/>
          <a:lstStyle>
            <a:lvl1pPr marL="0" indent="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273050" indent="-273050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▪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2pPr>
            <a:lvl3pPr marL="541338" indent="-276225" algn="l" defTabSz="719138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140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b="1" kern="1200" cap="all" spc="30" baseline="0">
                <a:solidFill>
                  <a:sysClr val="windowText" lastClr="000000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0" indent="0" algn="l" defTabSz="719138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Font typeface="Segoe UI Light" panose="020B0502040204020203" pitchFamily="34" charset="0"/>
              <a:buNone/>
              <a:defRPr sz="1600" b="0" i="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 b="1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6pPr>
            <a:lvl7pPr marL="268288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romanUcPeriod"/>
              <a:defRPr sz="1400" b="0" i="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7pPr>
            <a:lvl8pPr marL="263525" indent="-263525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+mj-lt"/>
              <a:buAutoNum type="alphaLcPeriod"/>
              <a:defRPr sz="1400" kern="120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100" b="0" i="1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b="1" dirty="0"/>
              <a:t>Docker offers isolation of environment and processes:</a:t>
            </a:r>
            <a:endParaRPr lang="en-GB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864951E-5A71-4971-8406-293006C61299}"/>
              </a:ext>
            </a:extLst>
          </p:cNvPr>
          <p:cNvSpPr>
            <a:spLocks/>
          </p:cNvSpPr>
          <p:nvPr/>
        </p:nvSpPr>
        <p:spPr bwMode="auto">
          <a:xfrm>
            <a:off x="704809" y="2475911"/>
            <a:ext cx="3461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Process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Isolate address space </a:t>
            </a:r>
            <a:endParaRPr dirty="0"/>
          </a:p>
          <a:p>
            <a:pPr>
              <a:defRPr/>
            </a:pPr>
            <a:r>
              <a:rPr lang="en-US" dirty="0"/>
              <a:t>• No isolation for files or networks </a:t>
            </a:r>
            <a:endParaRPr dirty="0"/>
          </a:p>
          <a:p>
            <a:pPr>
              <a:defRPr/>
            </a:pPr>
            <a:r>
              <a:rPr lang="en-US" dirty="0"/>
              <a:t>• Lightweight</a:t>
            </a:r>
            <a:endParaRPr dirty="0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87CFF250-7E0B-4EBC-8FB6-884D489371B9}"/>
              </a:ext>
            </a:extLst>
          </p:cNvPr>
          <p:cNvSpPr>
            <a:spLocks/>
          </p:cNvSpPr>
          <p:nvPr/>
        </p:nvSpPr>
        <p:spPr bwMode="auto">
          <a:xfrm>
            <a:off x="8452036" y="2484737"/>
            <a:ext cx="2785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Virtual Machine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Isolate address space </a:t>
            </a:r>
            <a:endParaRPr dirty="0"/>
          </a:p>
          <a:p>
            <a:pPr>
              <a:defRPr/>
            </a:pPr>
            <a:r>
              <a:rPr lang="en-US" dirty="0"/>
              <a:t>• Isolate files and networks </a:t>
            </a:r>
            <a:endParaRPr dirty="0"/>
          </a:p>
          <a:p>
            <a:pPr>
              <a:defRPr/>
            </a:pPr>
            <a:r>
              <a:rPr lang="en-US" dirty="0"/>
              <a:t>• Heavyweight</a:t>
            </a:r>
            <a:endParaRPr dirty="0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3B8B80D-2F1C-4702-99B9-F01D11BD5F42}"/>
              </a:ext>
            </a:extLst>
          </p:cNvPr>
          <p:cNvSpPr>
            <a:spLocks/>
          </p:cNvSpPr>
          <p:nvPr/>
        </p:nvSpPr>
        <p:spPr bwMode="auto">
          <a:xfrm>
            <a:off x="4735336" y="2475911"/>
            <a:ext cx="2785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b="1" dirty="0"/>
              <a:t>Container</a:t>
            </a:r>
            <a:endParaRPr dirty="0"/>
          </a:p>
          <a:p>
            <a:pPr>
              <a:defRPr/>
            </a:pPr>
            <a:endParaRPr lang="en-US" b="1" dirty="0"/>
          </a:p>
          <a:p>
            <a:pPr>
              <a:defRPr/>
            </a:pPr>
            <a:r>
              <a:rPr lang="en-US" dirty="0"/>
              <a:t>• Isolate address space </a:t>
            </a:r>
            <a:endParaRPr dirty="0"/>
          </a:p>
          <a:p>
            <a:pPr>
              <a:defRPr/>
            </a:pPr>
            <a:r>
              <a:rPr lang="en-US" dirty="0"/>
              <a:t>• Isolate files and networks </a:t>
            </a:r>
            <a:endParaRPr dirty="0"/>
          </a:p>
          <a:p>
            <a:pPr>
              <a:defRPr/>
            </a:pPr>
            <a:r>
              <a:rPr lang="en-US" dirty="0"/>
              <a:t>• Lightweight</a:t>
            </a:r>
            <a:endParaRPr dirty="0"/>
          </a:p>
        </p:txBody>
      </p:sp>
      <p:pic>
        <p:nvPicPr>
          <p:cNvPr id="2050" name="Picture 2" descr="Process Monitoring on Linux - Unixcop">
            <a:extLst>
              <a:ext uri="{FF2B5EF4-FFF2-40B4-BE49-F238E27FC236}">
                <a16:creationId xmlns:a16="http://schemas.microsoft.com/office/drawing/2014/main" id="{B03D7441-C7F0-4338-A1E0-49CB164FB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3" y="441833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D9B1B260-89E3-4E0A-8E01-7D7E2B8F09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85" y="4448213"/>
            <a:ext cx="3320094" cy="2141996"/>
          </a:xfrm>
          <a:prstGeom prst="rect">
            <a:avLst/>
          </a:prstGeom>
        </p:spPr>
      </p:pic>
      <p:pic>
        <p:nvPicPr>
          <p:cNvPr id="2052" name="Picture 4" descr="Your deep learning + Python Ubuntu virtual machine - PyImageSearch">
            <a:extLst>
              <a:ext uri="{FF2B5EF4-FFF2-40B4-BE49-F238E27FC236}">
                <a16:creationId xmlns:a16="http://schemas.microsoft.com/office/drawing/2014/main" id="{6C9EE9EA-C56F-46A4-9080-CBAE0EE1E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035" y="4087068"/>
            <a:ext cx="2785891" cy="223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82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3. What is docker?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1FC3BF34-8E8E-42B0-960D-EF15C77A1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81005" y="1163792"/>
            <a:ext cx="8317001" cy="53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9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2DB5BD-CFBA-437F-8FA3-47F7A3A63A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C03B9-C7E6-44D5-92C8-F8D7101E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EF4023"/>
              </a:buClr>
            </a:pPr>
            <a:r>
              <a:rPr lang="en-US" sz="2800" dirty="0">
                <a:solidFill>
                  <a:srgbClr val="EF4023"/>
                </a:solidFill>
                <a:latin typeface="Arial"/>
              </a:rPr>
              <a:t>3. What is docker?</a:t>
            </a:r>
            <a:br>
              <a:rPr lang="en-US" sz="2800" dirty="0">
                <a:solidFill>
                  <a:srgbClr val="EF4023"/>
                </a:solidFill>
                <a:latin typeface="Arial"/>
              </a:rPr>
            </a:br>
            <a:endParaRPr lang="nl-NL" sz="2800" dirty="0">
              <a:solidFill>
                <a:srgbClr val="EF4023"/>
              </a:solidFill>
              <a:latin typeface="Arial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1C30B97-FD6C-47C0-BA49-43EA4FEC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129846" y="1308892"/>
            <a:ext cx="10060668" cy="500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Anchormen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E50B14"/>
      </a:accent1>
      <a:accent2>
        <a:srgbClr val="7E0000"/>
      </a:accent2>
      <a:accent3>
        <a:srgbClr val="ED981D"/>
      </a:accent3>
      <a:accent4>
        <a:srgbClr val="E5650F"/>
      </a:accent4>
      <a:accent5>
        <a:srgbClr val="3F3F3F"/>
      </a:accent5>
      <a:accent6>
        <a:srgbClr val="E50B14"/>
      </a:accent6>
      <a:hlink>
        <a:srgbClr val="E50B14"/>
      </a:hlink>
      <a:folHlink>
        <a:srgbClr val="FF0000"/>
      </a:folHlink>
    </a:clrScheme>
    <a:fontScheme name="Arial + Calibri">
      <a:majorFont>
        <a:latin typeface="Arial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7F2012F55F54E999283F41BD3A12A" ma:contentTypeVersion="7" ma:contentTypeDescription="Create a new document." ma:contentTypeScope="" ma:versionID="f74bb85eacddec8223cdd4bedbb27ae8">
  <xsd:schema xmlns:xsd="http://www.w3.org/2001/XMLSchema" xmlns:xs="http://www.w3.org/2001/XMLSchema" xmlns:p="http://schemas.microsoft.com/office/2006/metadata/properties" xmlns:ns2="3771d76d-113f-4a90-a3a3-7d18a4f84586" targetNamespace="http://schemas.microsoft.com/office/2006/metadata/properties" ma:root="true" ma:fieldsID="bdcaa714b484d3e012d9e84bd26f0319" ns2:_="">
    <xsd:import namespace="3771d76d-113f-4a90-a3a3-7d18a4f845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71d76d-113f-4a90-a3a3-7d18a4f845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D02D4E-0E63-46ED-9E93-8EC4C72312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B0358E-16C0-40EA-8D6E-7E332D40FD03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3771d76d-113f-4a90-a3a3-7d18a4f8458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55C25D-9EDC-48A2-927C-37908ABEE0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71d76d-113f-4a90-a3a3-7d18a4f845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1669</Words>
  <Application>Microsoft Office PowerPoint</Application>
  <PresentationFormat>Widescreen</PresentationFormat>
  <Paragraphs>225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Segoe UI Light</vt:lpstr>
      <vt:lpstr>Wingdings</vt:lpstr>
      <vt:lpstr>TEMPLATE</vt:lpstr>
      <vt:lpstr>Docker </vt:lpstr>
      <vt:lpstr>planning</vt:lpstr>
      <vt:lpstr>1. Introducing Docker</vt:lpstr>
      <vt:lpstr>2. Where Docker fits in: Developers</vt:lpstr>
      <vt:lpstr>2. Where Docker fits in: OPERATIONS</vt:lpstr>
      <vt:lpstr>2. Where Docker fits in: THE ENTERPRISE</vt:lpstr>
      <vt:lpstr>3. What is docker? </vt:lpstr>
      <vt:lpstr>3. What is docker? </vt:lpstr>
      <vt:lpstr>3. What is docker? </vt:lpstr>
      <vt:lpstr>3. What is docker? </vt:lpstr>
      <vt:lpstr>4. Docker components:   Images, Layers, Containers  </vt:lpstr>
      <vt:lpstr>4. Docker components:   BASE IMAGEs  </vt:lpstr>
      <vt:lpstr>4. Docker components  Docker Host, Client, Registry  </vt:lpstr>
      <vt:lpstr>4. Docker components  Volumes   </vt:lpstr>
      <vt:lpstr>4. Docker components  Networking  </vt:lpstr>
      <vt:lpstr>5. Managing Images and Containers  </vt:lpstr>
      <vt:lpstr>5. Managing Images and Containers  </vt:lpstr>
      <vt:lpstr>5. Managing Images and Containers  Building images  </vt:lpstr>
      <vt:lpstr>5. Managing Images and Containers  Versioning    </vt:lpstr>
      <vt:lpstr>5. Managing Images and Containers  best practices  </vt:lpstr>
      <vt:lpstr>6. Docker Compose   </vt:lpstr>
      <vt:lpstr>7. tools  </vt:lpstr>
      <vt:lpstr>7. Tools:  CHEAT sheet  </vt:lpstr>
      <vt:lpstr>THANK YOU FOR YOUR ATTENTION</vt:lpstr>
    </vt:vector>
  </TitlesOfParts>
  <Manager>MADE BY PPTSOLUTIONS.NL</Manager>
  <Company>PPTSOLUTIONS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PPTSOLUTIONS.NL</dc:title>
  <dc:subject>MADE BY PPTSOLUTIONS.NL</dc:subject>
  <dc:creator>Silvana Salamur</dc:creator>
  <cp:keywords>PPTSOLUTIONS.NL</cp:keywords>
  <cp:lastModifiedBy>Angel Sevilla Camins - Anchormen</cp:lastModifiedBy>
  <cp:revision>258</cp:revision>
  <dcterms:created xsi:type="dcterms:W3CDTF">2017-01-18T13:00:15Z</dcterms:created>
  <dcterms:modified xsi:type="dcterms:W3CDTF">2021-06-10T06:16:46Z</dcterms:modified>
  <cp:category>POWERPOINT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0x010100B327F2012F55F54E999283F41BD3A12A</vt:lpwstr>
  </property>
</Properties>
</file>